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3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2490-0217-49B2-8A15-B433A5BAE2AE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8D2E-B8E9-47EC-A28E-58C330DA1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680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2490-0217-49B2-8A15-B433A5BAE2AE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8D2E-B8E9-47EC-A28E-58C330DA1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49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2490-0217-49B2-8A15-B433A5BAE2AE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8D2E-B8E9-47EC-A28E-58C330DA1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171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2490-0217-49B2-8A15-B433A5BAE2AE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8D2E-B8E9-47EC-A28E-58C330DA1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558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2490-0217-49B2-8A15-B433A5BAE2AE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8D2E-B8E9-47EC-A28E-58C330DA1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740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2490-0217-49B2-8A15-B433A5BAE2AE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8D2E-B8E9-47EC-A28E-58C330DA1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955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2490-0217-49B2-8A15-B433A5BAE2AE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8D2E-B8E9-47EC-A28E-58C330DA1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5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2490-0217-49B2-8A15-B433A5BAE2AE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8D2E-B8E9-47EC-A28E-58C330DA1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401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2490-0217-49B2-8A15-B433A5BAE2AE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8D2E-B8E9-47EC-A28E-58C330DA1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219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2490-0217-49B2-8A15-B433A5BAE2AE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8D2E-B8E9-47EC-A28E-58C330DA1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752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2490-0217-49B2-8A15-B433A5BAE2AE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8D2E-B8E9-47EC-A28E-58C330DA1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373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FC2490-0217-49B2-8A15-B433A5BAE2AE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A8D2E-B8E9-47EC-A28E-58C330DA1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84" r="12084"/>
          <a:stretch/>
        </p:blipFill>
        <p:spPr>
          <a:xfrm>
            <a:off x="-51166" y="-28781"/>
            <a:ext cx="12243166" cy="6886781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586320" y="3385127"/>
            <a:ext cx="118494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0" cap="none" spc="0" dirty="0" smtClean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67mm</a:t>
            </a:r>
            <a:endParaRPr lang="en-US" sz="3600" b="0" cap="none" spc="0" dirty="0">
              <a:ln w="0"/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0" y="0"/>
            <a:ext cx="1790700" cy="965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</a:rPr>
              <a:t>top</a:t>
            </a:r>
            <a:endParaRPr lang="en-US" sz="4000" dirty="0">
              <a:solidFill>
                <a:schemeClr val="tx1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2022764" y="346364"/>
            <a:ext cx="27709" cy="6137563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 flipV="1">
            <a:off x="2282537" y="138545"/>
            <a:ext cx="7581900" cy="2771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9914130" y="86119"/>
            <a:ext cx="118494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0" cap="none" spc="0" dirty="0" smtClean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82mm</a:t>
            </a:r>
            <a:endParaRPr lang="en-US" sz="3600" b="0" cap="none" spc="0" dirty="0">
              <a:ln w="0"/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9545782" y="3754582"/>
            <a:ext cx="1553288" cy="70658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10626436" y="3152999"/>
            <a:ext cx="128432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0" cap="none" spc="0" dirty="0" smtClean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3.4mm</a:t>
            </a:r>
            <a:endParaRPr lang="en-US" sz="3600" b="0" cap="none" spc="0" dirty="0">
              <a:ln w="0"/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9737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4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Arman Kiarostami</dc:creator>
  <cp:lastModifiedBy>Arman Kiarostami</cp:lastModifiedBy>
  <cp:revision>4</cp:revision>
  <dcterms:created xsi:type="dcterms:W3CDTF">2020-03-17T06:37:16Z</dcterms:created>
  <dcterms:modified xsi:type="dcterms:W3CDTF">2020-03-17T08:00:32Z</dcterms:modified>
</cp:coreProperties>
</file>