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498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8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7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55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4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5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0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1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52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7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4" r="1208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cxnSp>
        <p:nvCxnSpPr>
          <p:cNvPr id="42" name="Straight Arrow Connector 41"/>
          <p:cNvCxnSpPr/>
          <p:nvPr/>
        </p:nvCxnSpPr>
        <p:spPr>
          <a:xfrm>
            <a:off x="10251380" y="2279650"/>
            <a:ext cx="0" cy="2057400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036594" y="4255080"/>
            <a:ext cx="753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0"/>
            <a:ext cx="1790700" cy="96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left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1569699" y="4867830"/>
            <a:ext cx="492282" cy="469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11569699" y="5427940"/>
            <a:ext cx="492282" cy="469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10697169" y="5374620"/>
            <a:ext cx="6896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80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طول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0644270" y="4841170"/>
            <a:ext cx="7954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fa-IR" sz="2800" b="0" cap="none" spc="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ارتفاع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325291" y="3108295"/>
            <a:ext cx="8963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6929438" y="4337050"/>
            <a:ext cx="0" cy="236170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3149600" y="4655190"/>
            <a:ext cx="35433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2120900" y="2073405"/>
            <a:ext cx="8001000" cy="10295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648389" y="1673295"/>
            <a:ext cx="8963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67mm</a:t>
            </a:r>
            <a:endParaRPr lang="en-US" sz="2800" b="0" cap="none" spc="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425736" y="4709120"/>
            <a:ext cx="8963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000" b="0" cap="none" spc="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2000" b="0" cap="none" spc="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en-US" sz="2800" b="0" cap="none" spc="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H="1">
            <a:off x="2120900" y="4455135"/>
            <a:ext cx="939800" cy="0"/>
          </a:xfrm>
          <a:prstGeom prst="straightConnector1">
            <a:avLst/>
          </a:prstGeom>
          <a:ln w="285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1566680" y="5988050"/>
            <a:ext cx="492282" cy="4699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7485124" y="5985210"/>
            <a:ext cx="39485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80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فاصله تکه زیر با پشت هیت سینک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136468" y="4512795"/>
            <a:ext cx="78258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0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0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en-US" sz="28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973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 Nazanin</vt:lpstr>
      <vt:lpstr>Calibri</vt:lpstr>
      <vt:lpstr>Calibri Light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5</cp:revision>
  <dcterms:created xsi:type="dcterms:W3CDTF">2020-03-17T06:37:16Z</dcterms:created>
  <dcterms:modified xsi:type="dcterms:W3CDTF">2020-03-17T07:52:19Z</dcterms:modified>
</cp:coreProperties>
</file>