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66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7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5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4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0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5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1208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H="1">
            <a:off x="2094712" y="3353118"/>
            <a:ext cx="368300" cy="14605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482280" y="3276798"/>
            <a:ext cx="406400" cy="1511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8989730" y="3591480"/>
            <a:ext cx="419101" cy="1511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417145" y="4692102"/>
            <a:ext cx="9845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04651" y="4692102"/>
            <a:ext cx="9845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998374" y="4954280"/>
            <a:ext cx="1284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7.8mm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0015538" y="4032448"/>
            <a:ext cx="383" cy="301061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9057611" y="4325940"/>
            <a:ext cx="0" cy="208417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10251380" y="2301989"/>
            <a:ext cx="1" cy="1680933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125493" y="4267230"/>
            <a:ext cx="753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068792" y="3982923"/>
            <a:ext cx="96693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0251380" y="2992010"/>
            <a:ext cx="11095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14.6mm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2790825" y="2159794"/>
            <a:ext cx="183356" cy="1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2494644" y="1716416"/>
            <a:ext cx="83548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1.2mm</a:t>
            </a:r>
            <a:endParaRPr lang="en-US" sz="2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4673022" y="4032448"/>
            <a:ext cx="0" cy="259543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4298373" y="4291992"/>
            <a:ext cx="9669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0"/>
            <a:ext cx="1790700" cy="96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right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1569699" y="4867830"/>
            <a:ext cx="492282" cy="469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1569699" y="5427940"/>
            <a:ext cx="492282" cy="469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11569699" y="5988050"/>
            <a:ext cx="492282" cy="4699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9664836" y="5401280"/>
            <a:ext cx="17748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ضخامت پره ها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9438812" y="5939820"/>
            <a:ext cx="20008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فاصله بین پره ها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644270" y="4841170"/>
            <a:ext cx="7954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ارتفاع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98373" y="1716416"/>
            <a:ext cx="9379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11.6mm</a:t>
            </a:r>
            <a:endParaRPr lang="en-US" sz="2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4049220" y="2166144"/>
            <a:ext cx="1379220" cy="3753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975226" y="2159795"/>
            <a:ext cx="1093566" cy="6349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2094712" y="3192065"/>
            <a:ext cx="696113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633374" y="3192065"/>
            <a:ext cx="415846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9199280" y="3428999"/>
            <a:ext cx="869512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9170375" y="1740001"/>
            <a:ext cx="66396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9mm</a:t>
            </a:r>
            <a:endParaRPr lang="en-US" sz="2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7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 Nazanin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6</cp:revision>
  <dcterms:created xsi:type="dcterms:W3CDTF">2020-03-17T06:37:16Z</dcterms:created>
  <dcterms:modified xsi:type="dcterms:W3CDTF">2020-03-17T07:43:49Z</dcterms:modified>
</cp:coreProperties>
</file>