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498" y="-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680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49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171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558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740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955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5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401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219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752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373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C2490-0217-49B2-8A15-B433A5BAE2AE}" type="datetimeFigureOut">
              <a:rPr lang="en-US" smtClean="0"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A8D2E-B8E9-47EC-A28E-58C330DA1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4" r="12084"/>
          <a:stretch/>
        </p:blipFill>
        <p:spPr>
          <a:xfrm>
            <a:off x="-2" y="0"/>
            <a:ext cx="12192001" cy="6858000"/>
          </a:xfrm>
          <a:prstGeom prst="rect">
            <a:avLst/>
          </a:prstGeom>
        </p:spPr>
      </p:pic>
      <p:cxnSp>
        <p:nvCxnSpPr>
          <p:cNvPr id="27" name="Straight Arrow Connector 26"/>
          <p:cNvCxnSpPr/>
          <p:nvPr/>
        </p:nvCxnSpPr>
        <p:spPr>
          <a:xfrm flipH="1">
            <a:off x="1790700" y="3213100"/>
            <a:ext cx="368300" cy="14605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3797300" y="3162300"/>
            <a:ext cx="406400" cy="15113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5829299" y="3162300"/>
            <a:ext cx="419101" cy="15113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1021536" y="4673600"/>
            <a:ext cx="128432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 smtClean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1.7mm</a:t>
            </a:r>
            <a:endParaRPr lang="en-US" sz="3600" b="0" cap="none" spc="0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04310" y="4673600"/>
            <a:ext cx="128432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 smtClean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0.5mm</a:t>
            </a:r>
            <a:endParaRPr lang="en-US" sz="3600" b="0" cap="none" spc="0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337017" y="4673600"/>
            <a:ext cx="98456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 smtClean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1mm</a:t>
            </a:r>
            <a:endParaRPr lang="en-US" sz="3600" b="0" cap="none" spc="0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9925050" y="3898106"/>
            <a:ext cx="0" cy="267494"/>
          </a:xfrm>
          <a:prstGeom prst="straightConnector1">
            <a:avLst/>
          </a:prstGeom>
          <a:ln w="28575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7943728" y="4165600"/>
            <a:ext cx="0" cy="196057"/>
          </a:xfrm>
          <a:prstGeom prst="straightConnector1">
            <a:avLst/>
          </a:prstGeom>
          <a:ln w="28575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>
            <a:off x="10229850" y="2486025"/>
            <a:ext cx="9525" cy="1412081"/>
          </a:xfrm>
          <a:prstGeom prst="straightConnector1">
            <a:avLst/>
          </a:prstGeom>
          <a:ln w="28575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7566862" y="4333509"/>
            <a:ext cx="75373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 smtClean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2mm</a:t>
            </a:r>
            <a:endParaRPr lang="en-US" sz="2800" b="0" cap="none" spc="0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0045998" y="3831798"/>
            <a:ext cx="96693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 smtClean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2.6mm</a:t>
            </a:r>
            <a:endParaRPr lang="en-US" sz="2800" b="0" cap="none" spc="0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0251380" y="2992010"/>
            <a:ext cx="110959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 smtClean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14.4mm</a:t>
            </a:r>
            <a:endParaRPr lang="en-US" sz="2800" b="0" cap="none" spc="0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6472238" y="2581275"/>
            <a:ext cx="219075" cy="0"/>
          </a:xfrm>
          <a:prstGeom prst="straightConnector1">
            <a:avLst/>
          </a:prstGeom>
          <a:ln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6929438" y="2581275"/>
            <a:ext cx="107156" cy="0"/>
          </a:xfrm>
          <a:prstGeom prst="straightConnector1">
            <a:avLst/>
          </a:prstGeom>
          <a:ln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5985988" y="2210455"/>
            <a:ext cx="83548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none" spc="0" dirty="0" smtClean="0">
                <a:ln w="0"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2.6mm</a:t>
            </a:r>
            <a:endParaRPr lang="en-US" sz="2000" b="1" cap="none" spc="0" dirty="0">
              <a:ln w="0"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119463" y="1788180"/>
            <a:ext cx="83548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none" spc="0" dirty="0" smtClean="0">
                <a:ln w="0"/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1.2mm</a:t>
            </a:r>
            <a:endParaRPr lang="en-US" sz="2000" b="1" cap="none" spc="0" dirty="0">
              <a:ln w="0"/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8" name="Straight Arrow Connector 57"/>
          <p:cNvCxnSpPr/>
          <p:nvPr/>
        </p:nvCxnSpPr>
        <p:spPr>
          <a:xfrm flipV="1">
            <a:off x="6983016" y="2054970"/>
            <a:ext cx="413940" cy="494039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H="1">
            <a:off x="4645125" y="3930650"/>
            <a:ext cx="3075" cy="203597"/>
          </a:xfrm>
          <a:prstGeom prst="straightConnector1">
            <a:avLst/>
          </a:prstGeom>
          <a:ln w="28575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4255365" y="4134247"/>
            <a:ext cx="96693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 smtClean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2.4mm</a:t>
            </a:r>
            <a:endParaRPr lang="en-US" sz="2800" b="0" cap="none" spc="0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0" y="0"/>
            <a:ext cx="1790700" cy="965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front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11569699" y="4867830"/>
            <a:ext cx="492282" cy="469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11569699" y="5427940"/>
            <a:ext cx="492282" cy="469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11569699" y="5988050"/>
            <a:ext cx="492282" cy="469900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9664836" y="5401280"/>
            <a:ext cx="177484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2800" b="0" cap="none" spc="0" dirty="0" smtClean="0">
                <a:ln w="0"/>
                <a:latin typeface="Arial" panose="020B0604020202020204" pitchFamily="34" charset="0"/>
                <a:cs typeface="B Nazanin" panose="00000400000000000000" pitchFamily="2" charset="-78"/>
              </a:rPr>
              <a:t>ضخامت پره ها</a:t>
            </a:r>
            <a:endParaRPr lang="en-US" sz="3600" b="0" cap="none" spc="0" dirty="0">
              <a:ln w="0"/>
              <a:latin typeface="Arial" panose="020B0604020202020204" pitchFamily="34" charset="0"/>
              <a:cs typeface="B Nazanin" panose="00000400000000000000" pitchFamily="2" charset="-78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9438812" y="5939820"/>
            <a:ext cx="200086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a-IR" sz="2800" b="0" cap="none" spc="0" dirty="0" smtClean="0">
                <a:ln w="0"/>
                <a:latin typeface="Arial" panose="020B0604020202020204" pitchFamily="34" charset="0"/>
                <a:cs typeface="B Nazanin" panose="00000400000000000000" pitchFamily="2" charset="-78"/>
              </a:rPr>
              <a:t>فاصله بین پره ها</a:t>
            </a:r>
            <a:endParaRPr lang="en-US" sz="3600" b="0" cap="none" spc="0" dirty="0">
              <a:ln w="0"/>
              <a:latin typeface="Arial" panose="020B0604020202020204" pitchFamily="34" charset="0"/>
              <a:cs typeface="B Nazanin" panose="00000400000000000000" pitchFamily="2" charset="-78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10644270" y="4841170"/>
            <a:ext cx="79541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fa-IR" sz="2800" b="0" cap="none" spc="0" dirty="0" smtClean="0">
                <a:ln w="0"/>
                <a:latin typeface="Arial" panose="020B0604020202020204" pitchFamily="34" charset="0"/>
                <a:cs typeface="B Nazanin" panose="00000400000000000000" pitchFamily="2" charset="-78"/>
              </a:rPr>
              <a:t>ارتفاع</a:t>
            </a:r>
            <a:endParaRPr lang="en-US" sz="3600" b="0" cap="none" spc="0" dirty="0">
              <a:ln w="0"/>
              <a:latin typeface="Arial" panose="020B0604020202020204" pitchFamily="34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8973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18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 Nazanin</vt:lpstr>
      <vt:lpstr>Calibri</vt:lpstr>
      <vt:lpstr>Calibri Light</vt:lpstr>
      <vt:lpstr>Office Theme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Arman Kiarostami</dc:creator>
  <cp:lastModifiedBy>Arman Kiarostami</cp:lastModifiedBy>
  <cp:revision>3</cp:revision>
  <dcterms:created xsi:type="dcterms:W3CDTF">2020-03-17T06:37:16Z</dcterms:created>
  <dcterms:modified xsi:type="dcterms:W3CDTF">2020-03-17T07:03:32Z</dcterms:modified>
</cp:coreProperties>
</file>