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808413" cy="2538413"/>
  <p:notesSz cx="6858000" cy="9144000"/>
  <p:defaultTextStyle>
    <a:defPPr>
      <a:defRPr lang="en-US"/>
    </a:defPPr>
    <a:lvl1pPr marL="0" algn="l" defTabSz="30458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152293" algn="l" defTabSz="30458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304587" algn="l" defTabSz="30458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456880" algn="l" defTabSz="30458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609173" algn="l" defTabSz="30458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761467" algn="l" defTabSz="30458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913760" algn="l" defTabSz="30458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066053" algn="l" defTabSz="30458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218347" algn="l" defTabSz="30458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5E9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97" autoAdjust="0"/>
    <p:restoredTop sz="94660"/>
  </p:normalViewPr>
  <p:slideViewPr>
    <p:cSldViewPr snapToGrid="0">
      <p:cViewPr varScale="1">
        <p:scale>
          <a:sx n="172" d="100"/>
          <a:sy n="172" d="100"/>
        </p:scale>
        <p:origin x="258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631" y="415430"/>
            <a:ext cx="3237151" cy="883744"/>
          </a:xfrm>
        </p:spPr>
        <p:txBody>
          <a:bodyPr anchor="b"/>
          <a:lstStyle>
            <a:lvl1pPr algn="ctr">
              <a:defRPr sz="222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052" y="1333255"/>
            <a:ext cx="2856310" cy="612862"/>
          </a:xfrm>
        </p:spPr>
        <p:txBody>
          <a:bodyPr/>
          <a:lstStyle>
            <a:lvl1pPr marL="0" indent="0" algn="ctr">
              <a:buNone/>
              <a:defRPr sz="888"/>
            </a:lvl1pPr>
            <a:lvl2pPr marL="169210" indent="0" algn="ctr">
              <a:buNone/>
              <a:defRPr sz="740"/>
            </a:lvl2pPr>
            <a:lvl3pPr marL="338419" indent="0" algn="ctr">
              <a:buNone/>
              <a:defRPr sz="666"/>
            </a:lvl3pPr>
            <a:lvl4pPr marL="507629" indent="0" algn="ctr">
              <a:buNone/>
              <a:defRPr sz="592"/>
            </a:lvl4pPr>
            <a:lvl5pPr marL="676839" indent="0" algn="ctr">
              <a:buNone/>
              <a:defRPr sz="592"/>
            </a:lvl5pPr>
            <a:lvl6pPr marL="846049" indent="0" algn="ctr">
              <a:buNone/>
              <a:defRPr sz="592"/>
            </a:lvl6pPr>
            <a:lvl7pPr marL="1015258" indent="0" algn="ctr">
              <a:buNone/>
              <a:defRPr sz="592"/>
            </a:lvl7pPr>
            <a:lvl8pPr marL="1184468" indent="0" algn="ctr">
              <a:buNone/>
              <a:defRPr sz="592"/>
            </a:lvl8pPr>
            <a:lvl9pPr marL="1353678" indent="0" algn="ctr">
              <a:buNone/>
              <a:defRPr sz="592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2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83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25396" y="135147"/>
            <a:ext cx="821189" cy="21511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1829" y="135147"/>
            <a:ext cx="2415962" cy="215118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25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16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845" y="632841"/>
            <a:ext cx="3284756" cy="1055909"/>
          </a:xfrm>
        </p:spPr>
        <p:txBody>
          <a:bodyPr anchor="b"/>
          <a:lstStyle>
            <a:lvl1pPr>
              <a:defRPr sz="222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45" y="1698739"/>
            <a:ext cx="3284756" cy="555278"/>
          </a:xfrm>
        </p:spPr>
        <p:txBody>
          <a:bodyPr/>
          <a:lstStyle>
            <a:lvl1pPr marL="0" indent="0">
              <a:buNone/>
              <a:defRPr sz="888">
                <a:solidFill>
                  <a:schemeClr val="tx1"/>
                </a:solidFill>
              </a:defRPr>
            </a:lvl1pPr>
            <a:lvl2pPr marL="169210" indent="0">
              <a:buNone/>
              <a:defRPr sz="740">
                <a:solidFill>
                  <a:schemeClr val="tx1">
                    <a:tint val="75000"/>
                  </a:schemeClr>
                </a:solidFill>
              </a:defRPr>
            </a:lvl2pPr>
            <a:lvl3pPr marL="338419" indent="0">
              <a:buNone/>
              <a:defRPr sz="666">
                <a:solidFill>
                  <a:schemeClr val="tx1">
                    <a:tint val="75000"/>
                  </a:schemeClr>
                </a:solidFill>
              </a:defRPr>
            </a:lvl3pPr>
            <a:lvl4pPr marL="507629" indent="0">
              <a:buNone/>
              <a:defRPr sz="592">
                <a:solidFill>
                  <a:schemeClr val="tx1">
                    <a:tint val="75000"/>
                  </a:schemeClr>
                </a:solidFill>
              </a:defRPr>
            </a:lvl4pPr>
            <a:lvl5pPr marL="676839" indent="0">
              <a:buNone/>
              <a:defRPr sz="592">
                <a:solidFill>
                  <a:schemeClr val="tx1">
                    <a:tint val="75000"/>
                  </a:schemeClr>
                </a:solidFill>
              </a:defRPr>
            </a:lvl5pPr>
            <a:lvl6pPr marL="846049" indent="0">
              <a:buNone/>
              <a:defRPr sz="592">
                <a:solidFill>
                  <a:schemeClr val="tx1">
                    <a:tint val="75000"/>
                  </a:schemeClr>
                </a:solidFill>
              </a:defRPr>
            </a:lvl6pPr>
            <a:lvl7pPr marL="1015258" indent="0">
              <a:buNone/>
              <a:defRPr sz="592">
                <a:solidFill>
                  <a:schemeClr val="tx1">
                    <a:tint val="75000"/>
                  </a:schemeClr>
                </a:solidFill>
              </a:defRPr>
            </a:lvl7pPr>
            <a:lvl8pPr marL="1184468" indent="0">
              <a:buNone/>
              <a:defRPr sz="592">
                <a:solidFill>
                  <a:schemeClr val="tx1">
                    <a:tint val="75000"/>
                  </a:schemeClr>
                </a:solidFill>
              </a:defRPr>
            </a:lvl8pPr>
            <a:lvl9pPr marL="1353678" indent="0">
              <a:buNone/>
              <a:defRPr sz="5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150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1828" y="675735"/>
            <a:ext cx="1618576" cy="16106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8009" y="675735"/>
            <a:ext cx="1618576" cy="16106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85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325" y="135147"/>
            <a:ext cx="3284756" cy="49064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325" y="622264"/>
            <a:ext cx="1611137" cy="304962"/>
          </a:xfrm>
        </p:spPr>
        <p:txBody>
          <a:bodyPr anchor="b"/>
          <a:lstStyle>
            <a:lvl1pPr marL="0" indent="0">
              <a:buNone/>
              <a:defRPr sz="888" b="1"/>
            </a:lvl1pPr>
            <a:lvl2pPr marL="169210" indent="0">
              <a:buNone/>
              <a:defRPr sz="740" b="1"/>
            </a:lvl2pPr>
            <a:lvl3pPr marL="338419" indent="0">
              <a:buNone/>
              <a:defRPr sz="666" b="1"/>
            </a:lvl3pPr>
            <a:lvl4pPr marL="507629" indent="0">
              <a:buNone/>
              <a:defRPr sz="592" b="1"/>
            </a:lvl4pPr>
            <a:lvl5pPr marL="676839" indent="0">
              <a:buNone/>
              <a:defRPr sz="592" b="1"/>
            </a:lvl5pPr>
            <a:lvl6pPr marL="846049" indent="0">
              <a:buNone/>
              <a:defRPr sz="592" b="1"/>
            </a:lvl6pPr>
            <a:lvl7pPr marL="1015258" indent="0">
              <a:buNone/>
              <a:defRPr sz="592" b="1"/>
            </a:lvl7pPr>
            <a:lvl8pPr marL="1184468" indent="0">
              <a:buNone/>
              <a:defRPr sz="592" b="1"/>
            </a:lvl8pPr>
            <a:lvl9pPr marL="1353678" indent="0">
              <a:buNone/>
              <a:defRPr sz="592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325" y="927226"/>
            <a:ext cx="1611137" cy="136381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28009" y="622264"/>
            <a:ext cx="1619072" cy="304962"/>
          </a:xfrm>
        </p:spPr>
        <p:txBody>
          <a:bodyPr anchor="b"/>
          <a:lstStyle>
            <a:lvl1pPr marL="0" indent="0">
              <a:buNone/>
              <a:defRPr sz="888" b="1"/>
            </a:lvl1pPr>
            <a:lvl2pPr marL="169210" indent="0">
              <a:buNone/>
              <a:defRPr sz="740" b="1"/>
            </a:lvl2pPr>
            <a:lvl3pPr marL="338419" indent="0">
              <a:buNone/>
              <a:defRPr sz="666" b="1"/>
            </a:lvl3pPr>
            <a:lvl4pPr marL="507629" indent="0">
              <a:buNone/>
              <a:defRPr sz="592" b="1"/>
            </a:lvl4pPr>
            <a:lvl5pPr marL="676839" indent="0">
              <a:buNone/>
              <a:defRPr sz="592" b="1"/>
            </a:lvl5pPr>
            <a:lvl6pPr marL="846049" indent="0">
              <a:buNone/>
              <a:defRPr sz="592" b="1"/>
            </a:lvl6pPr>
            <a:lvl7pPr marL="1015258" indent="0">
              <a:buNone/>
              <a:defRPr sz="592" b="1"/>
            </a:lvl7pPr>
            <a:lvl8pPr marL="1184468" indent="0">
              <a:buNone/>
              <a:defRPr sz="592" b="1"/>
            </a:lvl8pPr>
            <a:lvl9pPr marL="1353678" indent="0">
              <a:buNone/>
              <a:defRPr sz="592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28009" y="927226"/>
            <a:ext cx="1619072" cy="136381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05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09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23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325" y="169228"/>
            <a:ext cx="1228312" cy="592296"/>
          </a:xfrm>
        </p:spPr>
        <p:txBody>
          <a:bodyPr anchor="b"/>
          <a:lstStyle>
            <a:lvl1pPr>
              <a:defRPr sz="118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072" y="365485"/>
            <a:ext cx="1928009" cy="1803918"/>
          </a:xfrm>
        </p:spPr>
        <p:txBody>
          <a:bodyPr/>
          <a:lstStyle>
            <a:lvl1pPr>
              <a:defRPr sz="1184"/>
            </a:lvl1pPr>
            <a:lvl2pPr>
              <a:defRPr sz="1036"/>
            </a:lvl2pPr>
            <a:lvl3pPr>
              <a:defRPr sz="888"/>
            </a:lvl3pPr>
            <a:lvl4pPr>
              <a:defRPr sz="740"/>
            </a:lvl4pPr>
            <a:lvl5pPr>
              <a:defRPr sz="740"/>
            </a:lvl5pPr>
            <a:lvl6pPr>
              <a:defRPr sz="740"/>
            </a:lvl6pPr>
            <a:lvl7pPr>
              <a:defRPr sz="740"/>
            </a:lvl7pPr>
            <a:lvl8pPr>
              <a:defRPr sz="740"/>
            </a:lvl8pPr>
            <a:lvl9pPr>
              <a:defRPr sz="74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2325" y="761524"/>
            <a:ext cx="1228312" cy="1410817"/>
          </a:xfrm>
        </p:spPr>
        <p:txBody>
          <a:bodyPr/>
          <a:lstStyle>
            <a:lvl1pPr marL="0" indent="0">
              <a:buNone/>
              <a:defRPr sz="592"/>
            </a:lvl1pPr>
            <a:lvl2pPr marL="169210" indent="0">
              <a:buNone/>
              <a:defRPr sz="518"/>
            </a:lvl2pPr>
            <a:lvl3pPr marL="338419" indent="0">
              <a:buNone/>
              <a:defRPr sz="444"/>
            </a:lvl3pPr>
            <a:lvl4pPr marL="507629" indent="0">
              <a:buNone/>
              <a:defRPr sz="370"/>
            </a:lvl4pPr>
            <a:lvl5pPr marL="676839" indent="0">
              <a:buNone/>
              <a:defRPr sz="370"/>
            </a:lvl5pPr>
            <a:lvl6pPr marL="846049" indent="0">
              <a:buNone/>
              <a:defRPr sz="370"/>
            </a:lvl6pPr>
            <a:lvl7pPr marL="1015258" indent="0">
              <a:buNone/>
              <a:defRPr sz="370"/>
            </a:lvl7pPr>
            <a:lvl8pPr marL="1184468" indent="0">
              <a:buNone/>
              <a:defRPr sz="370"/>
            </a:lvl8pPr>
            <a:lvl9pPr marL="1353678" indent="0">
              <a:buNone/>
              <a:defRPr sz="37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13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325" y="169228"/>
            <a:ext cx="1228312" cy="592296"/>
          </a:xfrm>
        </p:spPr>
        <p:txBody>
          <a:bodyPr anchor="b"/>
          <a:lstStyle>
            <a:lvl1pPr>
              <a:defRPr sz="118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19072" y="365485"/>
            <a:ext cx="1928009" cy="1803918"/>
          </a:xfrm>
        </p:spPr>
        <p:txBody>
          <a:bodyPr anchor="t"/>
          <a:lstStyle>
            <a:lvl1pPr marL="0" indent="0">
              <a:buNone/>
              <a:defRPr sz="1184"/>
            </a:lvl1pPr>
            <a:lvl2pPr marL="169210" indent="0">
              <a:buNone/>
              <a:defRPr sz="1036"/>
            </a:lvl2pPr>
            <a:lvl3pPr marL="338419" indent="0">
              <a:buNone/>
              <a:defRPr sz="888"/>
            </a:lvl3pPr>
            <a:lvl4pPr marL="507629" indent="0">
              <a:buNone/>
              <a:defRPr sz="740"/>
            </a:lvl4pPr>
            <a:lvl5pPr marL="676839" indent="0">
              <a:buNone/>
              <a:defRPr sz="740"/>
            </a:lvl5pPr>
            <a:lvl6pPr marL="846049" indent="0">
              <a:buNone/>
              <a:defRPr sz="740"/>
            </a:lvl6pPr>
            <a:lvl7pPr marL="1015258" indent="0">
              <a:buNone/>
              <a:defRPr sz="740"/>
            </a:lvl7pPr>
            <a:lvl8pPr marL="1184468" indent="0">
              <a:buNone/>
              <a:defRPr sz="740"/>
            </a:lvl8pPr>
            <a:lvl9pPr marL="1353678" indent="0">
              <a:buNone/>
              <a:defRPr sz="74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2325" y="761524"/>
            <a:ext cx="1228312" cy="1410817"/>
          </a:xfrm>
        </p:spPr>
        <p:txBody>
          <a:bodyPr/>
          <a:lstStyle>
            <a:lvl1pPr marL="0" indent="0">
              <a:buNone/>
              <a:defRPr sz="592"/>
            </a:lvl1pPr>
            <a:lvl2pPr marL="169210" indent="0">
              <a:buNone/>
              <a:defRPr sz="518"/>
            </a:lvl2pPr>
            <a:lvl3pPr marL="338419" indent="0">
              <a:buNone/>
              <a:defRPr sz="444"/>
            </a:lvl3pPr>
            <a:lvl4pPr marL="507629" indent="0">
              <a:buNone/>
              <a:defRPr sz="370"/>
            </a:lvl4pPr>
            <a:lvl5pPr marL="676839" indent="0">
              <a:buNone/>
              <a:defRPr sz="370"/>
            </a:lvl5pPr>
            <a:lvl6pPr marL="846049" indent="0">
              <a:buNone/>
              <a:defRPr sz="370"/>
            </a:lvl6pPr>
            <a:lvl7pPr marL="1015258" indent="0">
              <a:buNone/>
              <a:defRPr sz="370"/>
            </a:lvl7pPr>
            <a:lvl8pPr marL="1184468" indent="0">
              <a:buNone/>
              <a:defRPr sz="370"/>
            </a:lvl8pPr>
            <a:lvl9pPr marL="1353678" indent="0">
              <a:buNone/>
              <a:defRPr sz="37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9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829" y="135147"/>
            <a:ext cx="3284756" cy="4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829" y="675735"/>
            <a:ext cx="3284756" cy="161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828" y="2352733"/>
            <a:ext cx="856893" cy="135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7F9AD-F1E7-4E5E-B8B3-B62017D2540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61537" y="2352733"/>
            <a:ext cx="1285339" cy="135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89692" y="2352733"/>
            <a:ext cx="856893" cy="135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89F9E-CFAB-416A-BF99-1256B1249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7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38419" rtl="0" eaLnBrk="1" latinLnBrk="0" hangingPunct="1">
        <a:lnSpc>
          <a:spcPct val="90000"/>
        </a:lnSpc>
        <a:spcBef>
          <a:spcPct val="0"/>
        </a:spcBef>
        <a:buNone/>
        <a:defRPr sz="16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4605" indent="-84605" algn="l" defTabSz="338419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036" kern="1200">
          <a:solidFill>
            <a:schemeClr val="tx1"/>
          </a:solidFill>
          <a:latin typeface="+mn-lt"/>
          <a:ea typeface="+mn-ea"/>
          <a:cs typeface="+mn-cs"/>
        </a:defRPr>
      </a:lvl1pPr>
      <a:lvl2pPr marL="253815" indent="-84605" algn="l" defTabSz="338419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888" kern="1200">
          <a:solidFill>
            <a:schemeClr val="tx1"/>
          </a:solidFill>
          <a:latin typeface="+mn-lt"/>
          <a:ea typeface="+mn-ea"/>
          <a:cs typeface="+mn-cs"/>
        </a:defRPr>
      </a:lvl2pPr>
      <a:lvl3pPr marL="423024" indent="-84605" algn="l" defTabSz="338419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740" kern="1200">
          <a:solidFill>
            <a:schemeClr val="tx1"/>
          </a:solidFill>
          <a:latin typeface="+mn-lt"/>
          <a:ea typeface="+mn-ea"/>
          <a:cs typeface="+mn-cs"/>
        </a:defRPr>
      </a:lvl3pPr>
      <a:lvl4pPr marL="592234" indent="-84605" algn="l" defTabSz="338419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6" kern="1200">
          <a:solidFill>
            <a:schemeClr val="tx1"/>
          </a:solidFill>
          <a:latin typeface="+mn-lt"/>
          <a:ea typeface="+mn-ea"/>
          <a:cs typeface="+mn-cs"/>
        </a:defRPr>
      </a:lvl4pPr>
      <a:lvl5pPr marL="761444" indent="-84605" algn="l" defTabSz="338419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6" kern="1200">
          <a:solidFill>
            <a:schemeClr val="tx1"/>
          </a:solidFill>
          <a:latin typeface="+mn-lt"/>
          <a:ea typeface="+mn-ea"/>
          <a:cs typeface="+mn-cs"/>
        </a:defRPr>
      </a:lvl5pPr>
      <a:lvl6pPr marL="930653" indent="-84605" algn="l" defTabSz="338419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6" kern="1200">
          <a:solidFill>
            <a:schemeClr val="tx1"/>
          </a:solidFill>
          <a:latin typeface="+mn-lt"/>
          <a:ea typeface="+mn-ea"/>
          <a:cs typeface="+mn-cs"/>
        </a:defRPr>
      </a:lvl6pPr>
      <a:lvl7pPr marL="1099863" indent="-84605" algn="l" defTabSz="338419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6" kern="1200">
          <a:solidFill>
            <a:schemeClr val="tx1"/>
          </a:solidFill>
          <a:latin typeface="+mn-lt"/>
          <a:ea typeface="+mn-ea"/>
          <a:cs typeface="+mn-cs"/>
        </a:defRPr>
      </a:lvl7pPr>
      <a:lvl8pPr marL="1269073" indent="-84605" algn="l" defTabSz="338419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6" kern="1200">
          <a:solidFill>
            <a:schemeClr val="tx1"/>
          </a:solidFill>
          <a:latin typeface="+mn-lt"/>
          <a:ea typeface="+mn-ea"/>
          <a:cs typeface="+mn-cs"/>
        </a:defRPr>
      </a:lvl8pPr>
      <a:lvl9pPr marL="1438283" indent="-84605" algn="l" defTabSz="338419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8419" rtl="0" eaLnBrk="1" latinLnBrk="0" hangingPunct="1">
        <a:defRPr sz="666" kern="1200">
          <a:solidFill>
            <a:schemeClr val="tx1"/>
          </a:solidFill>
          <a:latin typeface="+mn-lt"/>
          <a:ea typeface="+mn-ea"/>
          <a:cs typeface="+mn-cs"/>
        </a:defRPr>
      </a:lvl1pPr>
      <a:lvl2pPr marL="169210" algn="l" defTabSz="338419" rtl="0" eaLnBrk="1" latinLnBrk="0" hangingPunct="1">
        <a:defRPr sz="666" kern="1200">
          <a:solidFill>
            <a:schemeClr val="tx1"/>
          </a:solidFill>
          <a:latin typeface="+mn-lt"/>
          <a:ea typeface="+mn-ea"/>
          <a:cs typeface="+mn-cs"/>
        </a:defRPr>
      </a:lvl2pPr>
      <a:lvl3pPr marL="338419" algn="l" defTabSz="338419" rtl="0" eaLnBrk="1" latinLnBrk="0" hangingPunct="1">
        <a:defRPr sz="666" kern="1200">
          <a:solidFill>
            <a:schemeClr val="tx1"/>
          </a:solidFill>
          <a:latin typeface="+mn-lt"/>
          <a:ea typeface="+mn-ea"/>
          <a:cs typeface="+mn-cs"/>
        </a:defRPr>
      </a:lvl3pPr>
      <a:lvl4pPr marL="507629" algn="l" defTabSz="338419" rtl="0" eaLnBrk="1" latinLnBrk="0" hangingPunct="1">
        <a:defRPr sz="666" kern="1200">
          <a:solidFill>
            <a:schemeClr val="tx1"/>
          </a:solidFill>
          <a:latin typeface="+mn-lt"/>
          <a:ea typeface="+mn-ea"/>
          <a:cs typeface="+mn-cs"/>
        </a:defRPr>
      </a:lvl4pPr>
      <a:lvl5pPr marL="676839" algn="l" defTabSz="338419" rtl="0" eaLnBrk="1" latinLnBrk="0" hangingPunct="1">
        <a:defRPr sz="666" kern="1200">
          <a:solidFill>
            <a:schemeClr val="tx1"/>
          </a:solidFill>
          <a:latin typeface="+mn-lt"/>
          <a:ea typeface="+mn-ea"/>
          <a:cs typeface="+mn-cs"/>
        </a:defRPr>
      </a:lvl5pPr>
      <a:lvl6pPr marL="846049" algn="l" defTabSz="338419" rtl="0" eaLnBrk="1" latinLnBrk="0" hangingPunct="1">
        <a:defRPr sz="666" kern="1200">
          <a:solidFill>
            <a:schemeClr val="tx1"/>
          </a:solidFill>
          <a:latin typeface="+mn-lt"/>
          <a:ea typeface="+mn-ea"/>
          <a:cs typeface="+mn-cs"/>
        </a:defRPr>
      </a:lvl6pPr>
      <a:lvl7pPr marL="1015258" algn="l" defTabSz="338419" rtl="0" eaLnBrk="1" latinLnBrk="0" hangingPunct="1">
        <a:defRPr sz="666" kern="1200">
          <a:solidFill>
            <a:schemeClr val="tx1"/>
          </a:solidFill>
          <a:latin typeface="+mn-lt"/>
          <a:ea typeface="+mn-ea"/>
          <a:cs typeface="+mn-cs"/>
        </a:defRPr>
      </a:lvl7pPr>
      <a:lvl8pPr marL="1184468" algn="l" defTabSz="338419" rtl="0" eaLnBrk="1" latinLnBrk="0" hangingPunct="1">
        <a:defRPr sz="666" kern="1200">
          <a:solidFill>
            <a:schemeClr val="tx1"/>
          </a:solidFill>
          <a:latin typeface="+mn-lt"/>
          <a:ea typeface="+mn-ea"/>
          <a:cs typeface="+mn-cs"/>
        </a:defRPr>
      </a:lvl8pPr>
      <a:lvl9pPr marL="1353678" algn="l" defTabSz="338419" rtl="0" eaLnBrk="1" latinLnBrk="0" hangingPunct="1">
        <a:defRPr sz="6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061" b="95204" l="57347" r="95204">
                        <a14:foregroundMark x1="68061" y1="76531" x2="68061" y2="76531"/>
                      </a14:backgroundRemoval>
                    </a14:imgEffect>
                  </a14:imgLayer>
                </a14:imgProps>
              </a:ext>
            </a:extLst>
          </a:blip>
          <a:srcRect l="52712" t="52560"/>
          <a:stretch/>
        </p:blipFill>
        <p:spPr>
          <a:xfrm rot="4942239">
            <a:off x="-319780" y="-21107"/>
            <a:ext cx="2401581" cy="240929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877404" y="578395"/>
            <a:ext cx="62721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 smtClean="0">
                <a:ln w="0"/>
                <a:gradFill flip="none" rotWithShape="1">
                  <a:gsLst>
                    <a:gs pos="0">
                      <a:srgbClr val="0095E9">
                        <a:shade val="30000"/>
                        <a:satMod val="115000"/>
                      </a:srgbClr>
                    </a:gs>
                    <a:gs pos="50000">
                      <a:srgbClr val="0095E9">
                        <a:shade val="67500"/>
                        <a:satMod val="115000"/>
                      </a:srgbClr>
                    </a:gs>
                    <a:gs pos="100000">
                      <a:srgbClr val="0095E9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latin typeface="Swis721 BlkCn BT" panose="020B0806030502040204" pitchFamily="34" charset="0"/>
                <a:ea typeface="Yu Mincho Light" panose="02020300000000000000" pitchFamily="18" charset="-128"/>
                <a:cs typeface="Verdana" panose="020B0604030504040204" pitchFamily="34" charset="0"/>
              </a:rPr>
              <a:t>8</a:t>
            </a:r>
            <a:endParaRPr lang="en-US" sz="11500" cap="none" spc="0" dirty="0">
              <a:ln w="0"/>
              <a:gradFill flip="none" rotWithShape="1">
                <a:gsLst>
                  <a:gs pos="0">
                    <a:srgbClr val="0095E9">
                      <a:shade val="30000"/>
                      <a:satMod val="115000"/>
                    </a:srgbClr>
                  </a:gs>
                  <a:gs pos="50000">
                    <a:srgbClr val="0095E9">
                      <a:shade val="67500"/>
                      <a:satMod val="115000"/>
                    </a:srgbClr>
                  </a:gs>
                  <a:gs pos="100000">
                    <a:srgbClr val="0095E9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atin typeface="Swis721 BlkCn BT" panose="020B0806030502040204" pitchFamily="34" charset="0"/>
              <a:ea typeface="Yu Mincho Light" panose="02020300000000000000" pitchFamily="18" charset="-128"/>
              <a:cs typeface="Verdana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8170" y="1760166"/>
            <a:ext cx="29931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0"/>
                <a:solidFill>
                  <a:srgbClr val="0095E9"/>
                </a:solidFill>
                <a:latin typeface="Swis721 BlkCn BT" panose="020B0806030502040204" pitchFamily="34" charset="0"/>
                <a:ea typeface="Yu Mincho Light" panose="02020300000000000000" pitchFamily="18" charset="-128"/>
                <a:cs typeface="Verdana" panose="020B0604030504040204" pitchFamily="34" charset="0"/>
              </a:rPr>
              <a:t>All 64 Bit </a:t>
            </a:r>
            <a:r>
              <a:rPr lang="en-US" sz="2800" dirty="0">
                <a:ln w="0"/>
                <a:solidFill>
                  <a:srgbClr val="0095E9"/>
                </a:solidFill>
                <a:latin typeface="Swis721 BlkCn BT" panose="020B0806030502040204" pitchFamily="34" charset="0"/>
                <a:ea typeface="Yu Mincho Light" panose="02020300000000000000" pitchFamily="18" charset="-128"/>
                <a:cs typeface="Verdana" panose="020B0604030504040204" pitchFamily="34" charset="0"/>
              </a:rPr>
              <a:t>W</a:t>
            </a:r>
            <a:r>
              <a:rPr lang="en-US" sz="2800" dirty="0" smtClean="0">
                <a:ln w="0"/>
                <a:solidFill>
                  <a:srgbClr val="0095E9"/>
                </a:solidFill>
                <a:latin typeface="Swis721 BlkCn BT" panose="020B0806030502040204" pitchFamily="34" charset="0"/>
                <a:ea typeface="Yu Mincho Light" panose="02020300000000000000" pitchFamily="18" charset="-128"/>
                <a:cs typeface="Verdana" panose="020B0604030504040204" pitchFamily="34" charset="0"/>
              </a:rPr>
              <a:t>indows</a:t>
            </a:r>
            <a:endParaRPr lang="en-US" sz="3600" cap="none" spc="0" dirty="0">
              <a:ln w="0"/>
              <a:solidFill>
                <a:srgbClr val="0095E9"/>
              </a:solidFill>
              <a:latin typeface="Swis721 BlkCn BT" panose="020B0806030502040204" pitchFamily="34" charset="0"/>
              <a:ea typeface="Yu Mincho Light" panose="02020300000000000000" pitchFamily="18" charset="-128"/>
              <a:cs typeface="Verdana" panose="020B060403050404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69351" y="414261"/>
            <a:ext cx="1808071" cy="180807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888174" y="1238962"/>
            <a:ext cx="10999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0"/>
                <a:gradFill flip="none" rotWithShape="1">
                  <a:gsLst>
                    <a:gs pos="0">
                      <a:srgbClr val="666666">
                        <a:shade val="30000"/>
                        <a:satMod val="115000"/>
                      </a:srgbClr>
                    </a:gs>
                    <a:gs pos="50000">
                      <a:srgbClr val="666666">
                        <a:shade val="67500"/>
                        <a:satMod val="115000"/>
                      </a:srgbClr>
                    </a:gs>
                    <a:gs pos="100000">
                      <a:srgbClr val="666666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latin typeface="Swis721 BlkCn BT" panose="020B0806030502040204" pitchFamily="34" charset="0"/>
                <a:ea typeface="Yu Mincho Light" panose="02020300000000000000" pitchFamily="18" charset="-128"/>
                <a:cs typeface="Verdana" panose="020B0604030504040204" pitchFamily="34" charset="0"/>
              </a:rPr>
              <a:t>CRM</a:t>
            </a:r>
            <a:endParaRPr lang="en-US" sz="5400" cap="none" spc="0" dirty="0">
              <a:ln w="0"/>
              <a:gradFill flip="none" rotWithShape="1">
                <a:gsLst>
                  <a:gs pos="0">
                    <a:srgbClr val="666666">
                      <a:shade val="30000"/>
                      <a:satMod val="115000"/>
                    </a:srgbClr>
                  </a:gs>
                  <a:gs pos="50000">
                    <a:srgbClr val="666666">
                      <a:shade val="67500"/>
                      <a:satMod val="115000"/>
                    </a:srgbClr>
                  </a:gs>
                  <a:gs pos="100000">
                    <a:srgbClr val="666666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atin typeface="Swis721 BlkCn BT" panose="020B0806030502040204" pitchFamily="34" charset="0"/>
              <a:ea typeface="Yu Mincho Light" panose="02020300000000000000" pitchFamily="18" charset="-128"/>
              <a:cs typeface="Verdan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74320" y="1177407"/>
            <a:ext cx="61266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0"/>
                <a:solidFill>
                  <a:srgbClr val="666666"/>
                </a:solidFill>
                <a:latin typeface="Swis721 BlkCn BT" panose="020B0806030502040204" pitchFamily="34" charset="0"/>
                <a:ea typeface="Yu Mincho Light" panose="02020300000000000000" pitchFamily="18" charset="-128"/>
                <a:cs typeface="Verdana" panose="020B0604030504040204" pitchFamily="34" charset="0"/>
              </a:rPr>
              <a:t>+</a:t>
            </a:r>
            <a:endParaRPr lang="en-US" sz="5400" cap="none" spc="0" dirty="0">
              <a:ln w="0"/>
              <a:solidFill>
                <a:srgbClr val="666666"/>
              </a:solidFill>
              <a:latin typeface="Swis721 BlkCn BT" panose="020B0806030502040204" pitchFamily="34" charset="0"/>
              <a:ea typeface="Yu Mincho Light" panose="02020300000000000000" pitchFamily="18" charset="-128"/>
              <a:cs typeface="Verdana" panose="020B060403050404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202310" y="813221"/>
            <a:ext cx="559988" cy="466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6753" y="702926"/>
            <a:ext cx="207140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0"/>
                <a:gradFill flip="none" rotWithShape="1">
                  <a:gsLst>
                    <a:gs pos="0">
                      <a:srgbClr val="666666">
                        <a:shade val="30000"/>
                        <a:satMod val="115000"/>
                      </a:srgbClr>
                    </a:gs>
                    <a:gs pos="50000">
                      <a:srgbClr val="666666">
                        <a:shade val="67500"/>
                        <a:satMod val="115000"/>
                      </a:srgbClr>
                    </a:gs>
                    <a:gs pos="100000">
                      <a:srgbClr val="666666">
                        <a:shade val="100000"/>
                        <a:satMod val="115000"/>
                      </a:srgbClr>
                    </a:gs>
                  </a:gsLst>
                  <a:lin ang="8100000" scaled="1"/>
                  <a:tileRect/>
                </a:gradFill>
                <a:latin typeface="Swis721 BlkCn BT" panose="020B0806030502040204" pitchFamily="34" charset="0"/>
                <a:ea typeface="Yu Mincho Light" panose="02020300000000000000" pitchFamily="18" charset="-128"/>
                <a:cs typeface="Verdana" panose="020B0604030504040204" pitchFamily="34" charset="0"/>
              </a:rPr>
              <a:t>VERSION</a:t>
            </a:r>
            <a:endParaRPr lang="en-US" sz="5400" cap="none" spc="0" dirty="0">
              <a:ln w="0"/>
              <a:gradFill flip="none" rotWithShape="1">
                <a:gsLst>
                  <a:gs pos="0">
                    <a:srgbClr val="666666">
                      <a:shade val="30000"/>
                      <a:satMod val="115000"/>
                    </a:srgbClr>
                  </a:gs>
                  <a:gs pos="50000">
                    <a:srgbClr val="666666">
                      <a:shade val="67500"/>
                      <a:satMod val="115000"/>
                    </a:srgbClr>
                  </a:gs>
                  <a:gs pos="100000">
                    <a:srgbClr val="666666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atin typeface="Swis721 BlkCn BT" panose="020B0806030502040204" pitchFamily="34" charset="0"/>
              <a:ea typeface="Yu Mincho Light" panose="02020300000000000000" pitchFamily="18" charset="-128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342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8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Yu Mincho Light</vt:lpstr>
      <vt:lpstr>Arial</vt:lpstr>
      <vt:lpstr>Calibri</vt:lpstr>
      <vt:lpstr>Calibri Light</vt:lpstr>
      <vt:lpstr>Swis721 BlkCn BT</vt:lpstr>
      <vt:lpstr>Verdana</vt:lpstr>
      <vt:lpstr>Office Theme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25</cp:revision>
  <dcterms:created xsi:type="dcterms:W3CDTF">2021-05-08T12:47:26Z</dcterms:created>
  <dcterms:modified xsi:type="dcterms:W3CDTF">2021-05-09T08:20:03Z</dcterms:modified>
</cp:coreProperties>
</file>