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1242675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0C0E"/>
    <a:srgbClr val="383435"/>
    <a:srgbClr val="D8AF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223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3201" y="2244726"/>
            <a:ext cx="9556274" cy="4775200"/>
          </a:xfrm>
        </p:spPr>
        <p:txBody>
          <a:bodyPr anchor="b"/>
          <a:lstStyle>
            <a:lvl1pPr algn="ctr">
              <a:defRPr sz="737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5335" y="7204076"/>
            <a:ext cx="8432006" cy="3311524"/>
          </a:xfrm>
        </p:spPr>
        <p:txBody>
          <a:bodyPr/>
          <a:lstStyle>
            <a:lvl1pPr marL="0" indent="0" algn="ctr">
              <a:buNone/>
              <a:defRPr sz="2951"/>
            </a:lvl1pPr>
            <a:lvl2pPr marL="562127" indent="0" algn="ctr">
              <a:buNone/>
              <a:defRPr sz="2459"/>
            </a:lvl2pPr>
            <a:lvl3pPr marL="1124255" indent="0" algn="ctr">
              <a:buNone/>
              <a:defRPr sz="2213"/>
            </a:lvl3pPr>
            <a:lvl4pPr marL="1686382" indent="0" algn="ctr">
              <a:buNone/>
              <a:defRPr sz="1967"/>
            </a:lvl4pPr>
            <a:lvl5pPr marL="2248510" indent="0" algn="ctr">
              <a:buNone/>
              <a:defRPr sz="1967"/>
            </a:lvl5pPr>
            <a:lvl6pPr marL="2810637" indent="0" algn="ctr">
              <a:buNone/>
              <a:defRPr sz="1967"/>
            </a:lvl6pPr>
            <a:lvl7pPr marL="3372764" indent="0" algn="ctr">
              <a:buNone/>
              <a:defRPr sz="1967"/>
            </a:lvl7pPr>
            <a:lvl8pPr marL="3934892" indent="0" algn="ctr">
              <a:buNone/>
              <a:defRPr sz="1967"/>
            </a:lvl8pPr>
            <a:lvl9pPr marL="4497019" indent="0" algn="ctr">
              <a:buNone/>
              <a:defRPr sz="1967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4C637-57DB-43E3-96A0-3AF7ACE02CB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AE17-7D41-4E7A-9FC6-F5D3C80CC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4C637-57DB-43E3-96A0-3AF7ACE02CB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AE17-7D41-4E7A-9FC6-F5D3C80CC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5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45540" y="730250"/>
            <a:ext cx="2424202" cy="1162367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2934" y="730250"/>
            <a:ext cx="7132072" cy="1162367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4C637-57DB-43E3-96A0-3AF7ACE02CB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AE17-7D41-4E7A-9FC6-F5D3C80CC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98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4C637-57DB-43E3-96A0-3AF7ACE02CB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AE17-7D41-4E7A-9FC6-F5D3C80CC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69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079" y="3419479"/>
            <a:ext cx="9696807" cy="5705474"/>
          </a:xfrm>
        </p:spPr>
        <p:txBody>
          <a:bodyPr anchor="b"/>
          <a:lstStyle>
            <a:lvl1pPr>
              <a:defRPr sz="737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7079" y="9178929"/>
            <a:ext cx="9696807" cy="3000374"/>
          </a:xfrm>
        </p:spPr>
        <p:txBody>
          <a:bodyPr/>
          <a:lstStyle>
            <a:lvl1pPr marL="0" indent="0">
              <a:buNone/>
              <a:defRPr sz="2951">
                <a:solidFill>
                  <a:schemeClr val="tx1"/>
                </a:solidFill>
              </a:defRPr>
            </a:lvl1pPr>
            <a:lvl2pPr marL="562127" indent="0">
              <a:buNone/>
              <a:defRPr sz="2459">
                <a:solidFill>
                  <a:schemeClr val="tx1">
                    <a:tint val="75000"/>
                  </a:schemeClr>
                </a:solidFill>
              </a:defRPr>
            </a:lvl2pPr>
            <a:lvl3pPr marL="1124255" indent="0">
              <a:buNone/>
              <a:defRPr sz="2213">
                <a:solidFill>
                  <a:schemeClr val="tx1">
                    <a:tint val="75000"/>
                  </a:schemeClr>
                </a:solidFill>
              </a:defRPr>
            </a:lvl3pPr>
            <a:lvl4pPr marL="1686382" indent="0">
              <a:buNone/>
              <a:defRPr sz="1967">
                <a:solidFill>
                  <a:schemeClr val="tx1">
                    <a:tint val="75000"/>
                  </a:schemeClr>
                </a:solidFill>
              </a:defRPr>
            </a:lvl4pPr>
            <a:lvl5pPr marL="2248510" indent="0">
              <a:buNone/>
              <a:defRPr sz="1967">
                <a:solidFill>
                  <a:schemeClr val="tx1">
                    <a:tint val="75000"/>
                  </a:schemeClr>
                </a:solidFill>
              </a:defRPr>
            </a:lvl5pPr>
            <a:lvl6pPr marL="2810637" indent="0">
              <a:buNone/>
              <a:defRPr sz="1967">
                <a:solidFill>
                  <a:schemeClr val="tx1">
                    <a:tint val="75000"/>
                  </a:schemeClr>
                </a:solidFill>
              </a:defRPr>
            </a:lvl6pPr>
            <a:lvl7pPr marL="3372764" indent="0">
              <a:buNone/>
              <a:defRPr sz="1967">
                <a:solidFill>
                  <a:schemeClr val="tx1">
                    <a:tint val="75000"/>
                  </a:schemeClr>
                </a:solidFill>
              </a:defRPr>
            </a:lvl7pPr>
            <a:lvl8pPr marL="3934892" indent="0">
              <a:buNone/>
              <a:defRPr sz="1967">
                <a:solidFill>
                  <a:schemeClr val="tx1">
                    <a:tint val="75000"/>
                  </a:schemeClr>
                </a:solidFill>
              </a:defRPr>
            </a:lvl8pPr>
            <a:lvl9pPr marL="4497019" indent="0">
              <a:buNone/>
              <a:defRPr sz="19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4C637-57DB-43E3-96A0-3AF7ACE02CB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AE17-7D41-4E7A-9FC6-F5D3C80CC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05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2934" y="3651250"/>
            <a:ext cx="4778137" cy="87026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1604" y="3651250"/>
            <a:ext cx="4778137" cy="87026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4C637-57DB-43E3-96A0-3AF7ACE02CB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AE17-7D41-4E7A-9FC6-F5D3C80CC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917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398" y="730253"/>
            <a:ext cx="9696807" cy="265112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4399" y="3362326"/>
            <a:ext cx="4756178" cy="1647824"/>
          </a:xfrm>
        </p:spPr>
        <p:txBody>
          <a:bodyPr anchor="b"/>
          <a:lstStyle>
            <a:lvl1pPr marL="0" indent="0">
              <a:buNone/>
              <a:defRPr sz="2951" b="1"/>
            </a:lvl1pPr>
            <a:lvl2pPr marL="562127" indent="0">
              <a:buNone/>
              <a:defRPr sz="2459" b="1"/>
            </a:lvl2pPr>
            <a:lvl3pPr marL="1124255" indent="0">
              <a:buNone/>
              <a:defRPr sz="2213" b="1"/>
            </a:lvl3pPr>
            <a:lvl4pPr marL="1686382" indent="0">
              <a:buNone/>
              <a:defRPr sz="1967" b="1"/>
            </a:lvl4pPr>
            <a:lvl5pPr marL="2248510" indent="0">
              <a:buNone/>
              <a:defRPr sz="1967" b="1"/>
            </a:lvl5pPr>
            <a:lvl6pPr marL="2810637" indent="0">
              <a:buNone/>
              <a:defRPr sz="1967" b="1"/>
            </a:lvl6pPr>
            <a:lvl7pPr marL="3372764" indent="0">
              <a:buNone/>
              <a:defRPr sz="1967" b="1"/>
            </a:lvl7pPr>
            <a:lvl8pPr marL="3934892" indent="0">
              <a:buNone/>
              <a:defRPr sz="1967" b="1"/>
            </a:lvl8pPr>
            <a:lvl9pPr marL="4497019" indent="0">
              <a:buNone/>
              <a:defRPr sz="1967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4399" y="5010150"/>
            <a:ext cx="4756178" cy="73691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91605" y="3362326"/>
            <a:ext cx="4779601" cy="1647824"/>
          </a:xfrm>
        </p:spPr>
        <p:txBody>
          <a:bodyPr anchor="b"/>
          <a:lstStyle>
            <a:lvl1pPr marL="0" indent="0">
              <a:buNone/>
              <a:defRPr sz="2951" b="1"/>
            </a:lvl1pPr>
            <a:lvl2pPr marL="562127" indent="0">
              <a:buNone/>
              <a:defRPr sz="2459" b="1"/>
            </a:lvl2pPr>
            <a:lvl3pPr marL="1124255" indent="0">
              <a:buNone/>
              <a:defRPr sz="2213" b="1"/>
            </a:lvl3pPr>
            <a:lvl4pPr marL="1686382" indent="0">
              <a:buNone/>
              <a:defRPr sz="1967" b="1"/>
            </a:lvl4pPr>
            <a:lvl5pPr marL="2248510" indent="0">
              <a:buNone/>
              <a:defRPr sz="1967" b="1"/>
            </a:lvl5pPr>
            <a:lvl6pPr marL="2810637" indent="0">
              <a:buNone/>
              <a:defRPr sz="1967" b="1"/>
            </a:lvl6pPr>
            <a:lvl7pPr marL="3372764" indent="0">
              <a:buNone/>
              <a:defRPr sz="1967" b="1"/>
            </a:lvl7pPr>
            <a:lvl8pPr marL="3934892" indent="0">
              <a:buNone/>
              <a:defRPr sz="1967" b="1"/>
            </a:lvl8pPr>
            <a:lvl9pPr marL="4497019" indent="0">
              <a:buNone/>
              <a:defRPr sz="1967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91605" y="5010150"/>
            <a:ext cx="4779601" cy="73691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4C637-57DB-43E3-96A0-3AF7ACE02CB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AE17-7D41-4E7A-9FC6-F5D3C80CC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34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4C637-57DB-43E3-96A0-3AF7ACE02CB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AE17-7D41-4E7A-9FC6-F5D3C80CC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73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4C637-57DB-43E3-96A0-3AF7ACE02CB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AE17-7D41-4E7A-9FC6-F5D3C80CC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59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398" y="914400"/>
            <a:ext cx="3626055" cy="3200400"/>
          </a:xfrm>
        </p:spPr>
        <p:txBody>
          <a:bodyPr anchor="b"/>
          <a:lstStyle>
            <a:lvl1pPr>
              <a:defRPr sz="393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9601" y="1974853"/>
            <a:ext cx="5691604" cy="9747250"/>
          </a:xfrm>
        </p:spPr>
        <p:txBody>
          <a:bodyPr/>
          <a:lstStyle>
            <a:lvl1pPr>
              <a:defRPr sz="3934"/>
            </a:lvl1pPr>
            <a:lvl2pPr>
              <a:defRPr sz="3443"/>
            </a:lvl2pPr>
            <a:lvl3pPr>
              <a:defRPr sz="2951"/>
            </a:lvl3pPr>
            <a:lvl4pPr>
              <a:defRPr sz="2459"/>
            </a:lvl4pPr>
            <a:lvl5pPr>
              <a:defRPr sz="2459"/>
            </a:lvl5pPr>
            <a:lvl6pPr>
              <a:defRPr sz="2459"/>
            </a:lvl6pPr>
            <a:lvl7pPr>
              <a:defRPr sz="2459"/>
            </a:lvl7pPr>
            <a:lvl8pPr>
              <a:defRPr sz="2459"/>
            </a:lvl8pPr>
            <a:lvl9pPr>
              <a:defRPr sz="2459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4398" y="4114800"/>
            <a:ext cx="3626055" cy="7623176"/>
          </a:xfrm>
        </p:spPr>
        <p:txBody>
          <a:bodyPr/>
          <a:lstStyle>
            <a:lvl1pPr marL="0" indent="0">
              <a:buNone/>
              <a:defRPr sz="1967"/>
            </a:lvl1pPr>
            <a:lvl2pPr marL="562127" indent="0">
              <a:buNone/>
              <a:defRPr sz="1721"/>
            </a:lvl2pPr>
            <a:lvl3pPr marL="1124255" indent="0">
              <a:buNone/>
              <a:defRPr sz="1475"/>
            </a:lvl3pPr>
            <a:lvl4pPr marL="1686382" indent="0">
              <a:buNone/>
              <a:defRPr sz="1230"/>
            </a:lvl4pPr>
            <a:lvl5pPr marL="2248510" indent="0">
              <a:buNone/>
              <a:defRPr sz="1230"/>
            </a:lvl5pPr>
            <a:lvl6pPr marL="2810637" indent="0">
              <a:buNone/>
              <a:defRPr sz="1230"/>
            </a:lvl6pPr>
            <a:lvl7pPr marL="3372764" indent="0">
              <a:buNone/>
              <a:defRPr sz="1230"/>
            </a:lvl7pPr>
            <a:lvl8pPr marL="3934892" indent="0">
              <a:buNone/>
              <a:defRPr sz="1230"/>
            </a:lvl8pPr>
            <a:lvl9pPr marL="4497019" indent="0">
              <a:buNone/>
              <a:defRPr sz="123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4C637-57DB-43E3-96A0-3AF7ACE02CB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AE17-7D41-4E7A-9FC6-F5D3C80CC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542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398" y="914400"/>
            <a:ext cx="3626055" cy="3200400"/>
          </a:xfrm>
        </p:spPr>
        <p:txBody>
          <a:bodyPr anchor="b"/>
          <a:lstStyle>
            <a:lvl1pPr>
              <a:defRPr sz="393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79601" y="1974853"/>
            <a:ext cx="5691604" cy="9747250"/>
          </a:xfrm>
        </p:spPr>
        <p:txBody>
          <a:bodyPr anchor="t"/>
          <a:lstStyle>
            <a:lvl1pPr marL="0" indent="0">
              <a:buNone/>
              <a:defRPr sz="3934"/>
            </a:lvl1pPr>
            <a:lvl2pPr marL="562127" indent="0">
              <a:buNone/>
              <a:defRPr sz="3443"/>
            </a:lvl2pPr>
            <a:lvl3pPr marL="1124255" indent="0">
              <a:buNone/>
              <a:defRPr sz="2951"/>
            </a:lvl3pPr>
            <a:lvl4pPr marL="1686382" indent="0">
              <a:buNone/>
              <a:defRPr sz="2459"/>
            </a:lvl4pPr>
            <a:lvl5pPr marL="2248510" indent="0">
              <a:buNone/>
              <a:defRPr sz="2459"/>
            </a:lvl5pPr>
            <a:lvl6pPr marL="2810637" indent="0">
              <a:buNone/>
              <a:defRPr sz="2459"/>
            </a:lvl6pPr>
            <a:lvl7pPr marL="3372764" indent="0">
              <a:buNone/>
              <a:defRPr sz="2459"/>
            </a:lvl7pPr>
            <a:lvl8pPr marL="3934892" indent="0">
              <a:buNone/>
              <a:defRPr sz="2459"/>
            </a:lvl8pPr>
            <a:lvl9pPr marL="4497019" indent="0">
              <a:buNone/>
              <a:defRPr sz="2459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4398" y="4114800"/>
            <a:ext cx="3626055" cy="7623176"/>
          </a:xfrm>
        </p:spPr>
        <p:txBody>
          <a:bodyPr/>
          <a:lstStyle>
            <a:lvl1pPr marL="0" indent="0">
              <a:buNone/>
              <a:defRPr sz="1967"/>
            </a:lvl1pPr>
            <a:lvl2pPr marL="562127" indent="0">
              <a:buNone/>
              <a:defRPr sz="1721"/>
            </a:lvl2pPr>
            <a:lvl3pPr marL="1124255" indent="0">
              <a:buNone/>
              <a:defRPr sz="1475"/>
            </a:lvl3pPr>
            <a:lvl4pPr marL="1686382" indent="0">
              <a:buNone/>
              <a:defRPr sz="1230"/>
            </a:lvl4pPr>
            <a:lvl5pPr marL="2248510" indent="0">
              <a:buNone/>
              <a:defRPr sz="1230"/>
            </a:lvl5pPr>
            <a:lvl6pPr marL="2810637" indent="0">
              <a:buNone/>
              <a:defRPr sz="1230"/>
            </a:lvl6pPr>
            <a:lvl7pPr marL="3372764" indent="0">
              <a:buNone/>
              <a:defRPr sz="1230"/>
            </a:lvl7pPr>
            <a:lvl8pPr marL="3934892" indent="0">
              <a:buNone/>
              <a:defRPr sz="1230"/>
            </a:lvl8pPr>
            <a:lvl9pPr marL="4497019" indent="0">
              <a:buNone/>
              <a:defRPr sz="123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4C637-57DB-43E3-96A0-3AF7ACE02CB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AE17-7D41-4E7A-9FC6-F5D3C80CC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0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2934" y="730253"/>
            <a:ext cx="9696807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2934" y="3651250"/>
            <a:ext cx="9696807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2934" y="12712703"/>
            <a:ext cx="252960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4C637-57DB-43E3-96A0-3AF7ACE02CB1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4136" y="12712703"/>
            <a:ext cx="379440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40139" y="12712703"/>
            <a:ext cx="252960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AE17-7D41-4E7A-9FC6-F5D3C80CC8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2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124255" rtl="0" eaLnBrk="1" latinLnBrk="0" hangingPunct="1">
        <a:lnSpc>
          <a:spcPct val="90000"/>
        </a:lnSpc>
        <a:spcBef>
          <a:spcPct val="0"/>
        </a:spcBef>
        <a:buNone/>
        <a:defRPr sz="54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1064" indent="-281064" algn="l" defTabSz="1124255" rtl="0" eaLnBrk="1" latinLnBrk="0" hangingPunct="1">
        <a:lnSpc>
          <a:spcPct val="90000"/>
        </a:lnSpc>
        <a:spcBef>
          <a:spcPts val="1230"/>
        </a:spcBef>
        <a:buFont typeface="Arial" panose="020B0604020202020204" pitchFamily="34" charset="0"/>
        <a:buChar char="•"/>
        <a:defRPr sz="3443" kern="1200">
          <a:solidFill>
            <a:schemeClr val="tx1"/>
          </a:solidFill>
          <a:latin typeface="+mn-lt"/>
          <a:ea typeface="+mn-ea"/>
          <a:cs typeface="+mn-cs"/>
        </a:defRPr>
      </a:lvl1pPr>
      <a:lvl2pPr marL="843191" indent="-281064" algn="l" defTabSz="1124255" rtl="0" eaLnBrk="1" latinLnBrk="0" hangingPunct="1">
        <a:lnSpc>
          <a:spcPct val="90000"/>
        </a:lnSpc>
        <a:spcBef>
          <a:spcPts val="615"/>
        </a:spcBef>
        <a:buFont typeface="Arial" panose="020B0604020202020204" pitchFamily="34" charset="0"/>
        <a:buChar char="•"/>
        <a:defRPr sz="2951" kern="1200">
          <a:solidFill>
            <a:schemeClr val="tx1"/>
          </a:solidFill>
          <a:latin typeface="+mn-lt"/>
          <a:ea typeface="+mn-ea"/>
          <a:cs typeface="+mn-cs"/>
        </a:defRPr>
      </a:lvl2pPr>
      <a:lvl3pPr marL="1405319" indent="-281064" algn="l" defTabSz="1124255" rtl="0" eaLnBrk="1" latinLnBrk="0" hangingPunct="1">
        <a:lnSpc>
          <a:spcPct val="90000"/>
        </a:lnSpc>
        <a:spcBef>
          <a:spcPts val="615"/>
        </a:spcBef>
        <a:buFont typeface="Arial" panose="020B0604020202020204" pitchFamily="34" charset="0"/>
        <a:buChar char="•"/>
        <a:defRPr sz="2459" kern="1200">
          <a:solidFill>
            <a:schemeClr val="tx1"/>
          </a:solidFill>
          <a:latin typeface="+mn-lt"/>
          <a:ea typeface="+mn-ea"/>
          <a:cs typeface="+mn-cs"/>
        </a:defRPr>
      </a:lvl3pPr>
      <a:lvl4pPr marL="1967446" indent="-281064" algn="l" defTabSz="1124255" rtl="0" eaLnBrk="1" latinLnBrk="0" hangingPunct="1">
        <a:lnSpc>
          <a:spcPct val="90000"/>
        </a:lnSpc>
        <a:spcBef>
          <a:spcPts val="615"/>
        </a:spcBef>
        <a:buFont typeface="Arial" panose="020B0604020202020204" pitchFamily="34" charset="0"/>
        <a:buChar char="•"/>
        <a:defRPr sz="2213" kern="1200">
          <a:solidFill>
            <a:schemeClr val="tx1"/>
          </a:solidFill>
          <a:latin typeface="+mn-lt"/>
          <a:ea typeface="+mn-ea"/>
          <a:cs typeface="+mn-cs"/>
        </a:defRPr>
      </a:lvl4pPr>
      <a:lvl5pPr marL="2529573" indent="-281064" algn="l" defTabSz="1124255" rtl="0" eaLnBrk="1" latinLnBrk="0" hangingPunct="1">
        <a:lnSpc>
          <a:spcPct val="90000"/>
        </a:lnSpc>
        <a:spcBef>
          <a:spcPts val="615"/>
        </a:spcBef>
        <a:buFont typeface="Arial" panose="020B0604020202020204" pitchFamily="34" charset="0"/>
        <a:buChar char="•"/>
        <a:defRPr sz="2213" kern="1200">
          <a:solidFill>
            <a:schemeClr val="tx1"/>
          </a:solidFill>
          <a:latin typeface="+mn-lt"/>
          <a:ea typeface="+mn-ea"/>
          <a:cs typeface="+mn-cs"/>
        </a:defRPr>
      </a:lvl5pPr>
      <a:lvl6pPr marL="3091701" indent="-281064" algn="l" defTabSz="1124255" rtl="0" eaLnBrk="1" latinLnBrk="0" hangingPunct="1">
        <a:lnSpc>
          <a:spcPct val="90000"/>
        </a:lnSpc>
        <a:spcBef>
          <a:spcPts val="615"/>
        </a:spcBef>
        <a:buFont typeface="Arial" panose="020B0604020202020204" pitchFamily="34" charset="0"/>
        <a:buChar char="•"/>
        <a:defRPr sz="2213" kern="1200">
          <a:solidFill>
            <a:schemeClr val="tx1"/>
          </a:solidFill>
          <a:latin typeface="+mn-lt"/>
          <a:ea typeface="+mn-ea"/>
          <a:cs typeface="+mn-cs"/>
        </a:defRPr>
      </a:lvl6pPr>
      <a:lvl7pPr marL="3653828" indent="-281064" algn="l" defTabSz="1124255" rtl="0" eaLnBrk="1" latinLnBrk="0" hangingPunct="1">
        <a:lnSpc>
          <a:spcPct val="90000"/>
        </a:lnSpc>
        <a:spcBef>
          <a:spcPts val="615"/>
        </a:spcBef>
        <a:buFont typeface="Arial" panose="020B0604020202020204" pitchFamily="34" charset="0"/>
        <a:buChar char="•"/>
        <a:defRPr sz="2213" kern="1200">
          <a:solidFill>
            <a:schemeClr val="tx1"/>
          </a:solidFill>
          <a:latin typeface="+mn-lt"/>
          <a:ea typeface="+mn-ea"/>
          <a:cs typeface="+mn-cs"/>
        </a:defRPr>
      </a:lvl7pPr>
      <a:lvl8pPr marL="4215956" indent="-281064" algn="l" defTabSz="1124255" rtl="0" eaLnBrk="1" latinLnBrk="0" hangingPunct="1">
        <a:lnSpc>
          <a:spcPct val="90000"/>
        </a:lnSpc>
        <a:spcBef>
          <a:spcPts val="615"/>
        </a:spcBef>
        <a:buFont typeface="Arial" panose="020B0604020202020204" pitchFamily="34" charset="0"/>
        <a:buChar char="•"/>
        <a:defRPr sz="2213" kern="1200">
          <a:solidFill>
            <a:schemeClr val="tx1"/>
          </a:solidFill>
          <a:latin typeface="+mn-lt"/>
          <a:ea typeface="+mn-ea"/>
          <a:cs typeface="+mn-cs"/>
        </a:defRPr>
      </a:lvl8pPr>
      <a:lvl9pPr marL="4778083" indent="-281064" algn="l" defTabSz="1124255" rtl="0" eaLnBrk="1" latinLnBrk="0" hangingPunct="1">
        <a:lnSpc>
          <a:spcPct val="90000"/>
        </a:lnSpc>
        <a:spcBef>
          <a:spcPts val="615"/>
        </a:spcBef>
        <a:buFont typeface="Arial" panose="020B0604020202020204" pitchFamily="34" charset="0"/>
        <a:buChar char="•"/>
        <a:defRPr sz="22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4255" rtl="0" eaLnBrk="1" latinLnBrk="0" hangingPunct="1">
        <a:defRPr sz="2213" kern="1200">
          <a:solidFill>
            <a:schemeClr val="tx1"/>
          </a:solidFill>
          <a:latin typeface="+mn-lt"/>
          <a:ea typeface="+mn-ea"/>
          <a:cs typeface="+mn-cs"/>
        </a:defRPr>
      </a:lvl1pPr>
      <a:lvl2pPr marL="562127" algn="l" defTabSz="1124255" rtl="0" eaLnBrk="1" latinLnBrk="0" hangingPunct="1">
        <a:defRPr sz="2213" kern="1200">
          <a:solidFill>
            <a:schemeClr val="tx1"/>
          </a:solidFill>
          <a:latin typeface="+mn-lt"/>
          <a:ea typeface="+mn-ea"/>
          <a:cs typeface="+mn-cs"/>
        </a:defRPr>
      </a:lvl2pPr>
      <a:lvl3pPr marL="1124255" algn="l" defTabSz="1124255" rtl="0" eaLnBrk="1" latinLnBrk="0" hangingPunct="1">
        <a:defRPr sz="2213" kern="1200">
          <a:solidFill>
            <a:schemeClr val="tx1"/>
          </a:solidFill>
          <a:latin typeface="+mn-lt"/>
          <a:ea typeface="+mn-ea"/>
          <a:cs typeface="+mn-cs"/>
        </a:defRPr>
      </a:lvl3pPr>
      <a:lvl4pPr marL="1686382" algn="l" defTabSz="1124255" rtl="0" eaLnBrk="1" latinLnBrk="0" hangingPunct="1">
        <a:defRPr sz="2213" kern="1200">
          <a:solidFill>
            <a:schemeClr val="tx1"/>
          </a:solidFill>
          <a:latin typeface="+mn-lt"/>
          <a:ea typeface="+mn-ea"/>
          <a:cs typeface="+mn-cs"/>
        </a:defRPr>
      </a:lvl4pPr>
      <a:lvl5pPr marL="2248510" algn="l" defTabSz="1124255" rtl="0" eaLnBrk="1" latinLnBrk="0" hangingPunct="1">
        <a:defRPr sz="2213" kern="1200">
          <a:solidFill>
            <a:schemeClr val="tx1"/>
          </a:solidFill>
          <a:latin typeface="+mn-lt"/>
          <a:ea typeface="+mn-ea"/>
          <a:cs typeface="+mn-cs"/>
        </a:defRPr>
      </a:lvl5pPr>
      <a:lvl6pPr marL="2810637" algn="l" defTabSz="1124255" rtl="0" eaLnBrk="1" latinLnBrk="0" hangingPunct="1">
        <a:defRPr sz="2213" kern="1200">
          <a:solidFill>
            <a:schemeClr val="tx1"/>
          </a:solidFill>
          <a:latin typeface="+mn-lt"/>
          <a:ea typeface="+mn-ea"/>
          <a:cs typeface="+mn-cs"/>
        </a:defRPr>
      </a:lvl6pPr>
      <a:lvl7pPr marL="3372764" algn="l" defTabSz="1124255" rtl="0" eaLnBrk="1" latinLnBrk="0" hangingPunct="1">
        <a:defRPr sz="2213" kern="1200">
          <a:solidFill>
            <a:schemeClr val="tx1"/>
          </a:solidFill>
          <a:latin typeface="+mn-lt"/>
          <a:ea typeface="+mn-ea"/>
          <a:cs typeface="+mn-cs"/>
        </a:defRPr>
      </a:lvl7pPr>
      <a:lvl8pPr marL="3934892" algn="l" defTabSz="1124255" rtl="0" eaLnBrk="1" latinLnBrk="0" hangingPunct="1">
        <a:defRPr sz="2213" kern="1200">
          <a:solidFill>
            <a:schemeClr val="tx1"/>
          </a:solidFill>
          <a:latin typeface="+mn-lt"/>
          <a:ea typeface="+mn-ea"/>
          <a:cs typeface="+mn-cs"/>
        </a:defRPr>
      </a:lvl8pPr>
      <a:lvl9pPr marL="4497019" algn="l" defTabSz="1124255" rtl="0" eaLnBrk="1" latinLnBrk="0" hangingPunct="1">
        <a:defRPr sz="22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4.wdp"/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12" Type="http://schemas.openxmlformats.org/officeDocument/2006/relationships/image" Target="../media/image8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jpeg"/><Relationship Id="rId10" Type="http://schemas.openxmlformats.org/officeDocument/2006/relationships/image" Target="../media/image7.png"/><Relationship Id="rId4" Type="http://schemas.openxmlformats.org/officeDocument/2006/relationships/image" Target="../media/image3.jpe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59106"/>
            <a:ext cx="8347586" cy="7822119"/>
          </a:xfrm>
          <a:prstGeom prst="rect">
            <a:avLst/>
          </a:prstGeom>
        </p:spPr>
      </p:pic>
      <p:sp>
        <p:nvSpPr>
          <p:cNvPr id="25" name="Round Diagonal Corner Rectangle 24"/>
          <p:cNvSpPr/>
          <p:nvPr/>
        </p:nvSpPr>
        <p:spPr>
          <a:xfrm>
            <a:off x="6192563" y="339885"/>
            <a:ext cx="3282151" cy="1083225"/>
          </a:xfrm>
          <a:prstGeom prst="round2Diag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rgbClr val="D8AF4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180000" tIns="180000" rIns="180000" bIns="180000">
            <a:spAutoFit/>
          </a:bodyPr>
          <a:lstStyle/>
          <a:p>
            <a:pPr algn="ctr"/>
            <a:r>
              <a:rPr lang="fa-IR" sz="4000" cap="none" dirty="0" smtClean="0">
                <a:ln w="0"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کارت </a:t>
            </a:r>
            <a:r>
              <a:rPr lang="fa-IR" sz="4000" cap="none" dirty="0" smtClean="0">
                <a:ln w="0"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گارانتی </a:t>
            </a:r>
            <a:r>
              <a:rPr lang="fa-IR" sz="4000" cap="none" dirty="0" smtClean="0">
                <a:ln w="0"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تلسا</a:t>
            </a:r>
            <a:endParaRPr lang="en-US" sz="4000" cap="none" dirty="0">
              <a:ln w="0"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486399" y="8322074"/>
            <a:ext cx="5756275" cy="539392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5223634" y="1722415"/>
            <a:ext cx="5220000" cy="1098776"/>
          </a:xfrm>
          <a:prstGeom prst="round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252000" rIns="91440" bIns="0" anchor="t">
            <a:spAutoFit/>
          </a:bodyPr>
          <a:lstStyle/>
          <a:p>
            <a:pPr algn="r" rtl="1"/>
            <a:r>
              <a:rPr lang="fa-IR" sz="2800" dirty="0">
                <a:ln w="0"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نام کالا </a:t>
            </a:r>
            <a:r>
              <a:rPr lang="fa-IR" sz="2800" dirty="0" smtClean="0">
                <a:ln w="0"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:</a:t>
            </a:r>
          </a:p>
          <a:p>
            <a:pPr algn="r" rtl="1"/>
            <a:endParaRPr lang="en-US" sz="2000" b="1" dirty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223634" y="3164723"/>
            <a:ext cx="5220000" cy="718039"/>
          </a:xfrm>
          <a:prstGeom prst="round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108000" rIns="91440" bIns="108000">
            <a:spAutoFit/>
          </a:bodyPr>
          <a:lstStyle/>
          <a:p>
            <a:pPr algn="r" rtl="1"/>
            <a:r>
              <a:rPr lang="fa-IR" sz="2800" dirty="0" smtClean="0">
                <a:ln w="0"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شماره </a:t>
            </a:r>
            <a:r>
              <a:rPr lang="fa-IR" sz="2800" dirty="0">
                <a:ln w="0"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سریال :</a:t>
            </a:r>
            <a:endParaRPr lang="en-US" sz="2000" b="1" dirty="0">
              <a:ln w="0"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223634" y="4226294"/>
            <a:ext cx="5220000" cy="718039"/>
          </a:xfrm>
          <a:prstGeom prst="round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108000" rIns="91440" bIns="108000">
            <a:spAutoFit/>
          </a:bodyPr>
          <a:lstStyle/>
          <a:p>
            <a:pPr algn="r" rtl="1"/>
            <a:r>
              <a:rPr lang="fa-IR" sz="2800" dirty="0" smtClean="0">
                <a:ln w="0"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تاریخ</a:t>
            </a:r>
            <a:r>
              <a:rPr lang="en-US" sz="2800" dirty="0" smtClean="0">
                <a:ln w="0"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 </a:t>
            </a:r>
            <a:r>
              <a:rPr lang="fa-IR" sz="2800" dirty="0" smtClean="0">
                <a:ln w="0"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شروع گارانتی </a:t>
            </a:r>
            <a:r>
              <a:rPr lang="fa-IR" sz="2800" dirty="0">
                <a:ln w="0"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:</a:t>
            </a:r>
            <a:endParaRPr lang="en-US" sz="2000" b="1" dirty="0">
              <a:ln w="0"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223634" y="5293076"/>
            <a:ext cx="5220000" cy="718039"/>
          </a:xfrm>
          <a:prstGeom prst="roundRect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108000" rIns="91440" bIns="108000">
            <a:spAutoFit/>
          </a:bodyPr>
          <a:lstStyle/>
          <a:p>
            <a:pPr algn="r" rtl="1"/>
            <a:r>
              <a:rPr lang="fa-IR" sz="2800" spc="30" dirty="0">
                <a:ln w="0"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تاریخ اتمام گارانتی :</a:t>
            </a:r>
            <a:endParaRPr lang="en-US" sz="2000" b="1" spc="30" dirty="0">
              <a:ln w="0"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</p:txBody>
      </p:sp>
      <p:sp>
        <p:nvSpPr>
          <p:cNvPr id="16" name="Flowchart: Connector 15"/>
          <p:cNvSpPr/>
          <p:nvPr/>
        </p:nvSpPr>
        <p:spPr>
          <a:xfrm>
            <a:off x="1759753" y="2773076"/>
            <a:ext cx="2520000" cy="2520000"/>
          </a:xfrm>
          <a:prstGeom prst="flowChartConnector">
            <a:avLst/>
          </a:prstGeom>
          <a:blipFill dpi="0"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1440720" y="8316701"/>
            <a:ext cx="8361232" cy="2680714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txBody>
          <a:bodyPr vert="horz" wrap="square" lIns="72000" tIns="72000" rIns="72000" bIns="72000" numCol="1" spcCol="0" rtlCol="1" anchor="ctr" anchorCtr="0">
            <a:spAutoFit/>
          </a:bodyPr>
          <a:lstStyle/>
          <a:p>
            <a:pPr algn="just" rtl="1"/>
            <a:r>
              <a:rPr lang="fa-IR" sz="28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شرایط </a:t>
            </a:r>
            <a:r>
              <a:rPr lang="fa-IR" sz="28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گارانتی</a:t>
            </a:r>
            <a:endParaRPr lang="en-US" sz="28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این کارت بدون هولوگرام تلسا فاقد اعتبار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است</a:t>
            </a:r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.</a:t>
            </a:r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-‌ ‏‏‏‏‏ارائه کارت ضمانت جهت استفاده از خدمات گارانتی الزامی است و المثنی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برای این کارت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صادر نمی گردد .</a:t>
            </a:r>
            <a:endParaRPr lang="en-US" sz="2400" dirty="0" smtClean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گارانتی فقط شامل کالاهایی است که شماره سریال بر روی آن ها درج شده باشد .</a:t>
            </a:r>
            <a:endParaRPr lang="en-US" sz="2400" dirty="0" smtClean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در </a:t>
            </a:r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صورت نیاز به استفاده از گارانتی، هزینه ایاب و ذهاب بر عهده مشتری می‌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باشد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.</a:t>
            </a:r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2345" y="6272393"/>
            <a:ext cx="10497983" cy="1863469"/>
          </a:xfrm>
          <a:prstGeom prst="roundRect">
            <a:avLst/>
          </a:prstGeom>
          <a:noFill/>
          <a:ln w="38100">
            <a:solidFill>
              <a:schemeClr val="tx1"/>
            </a:solidFill>
          </a:ln>
          <a:effectLst/>
        </p:spPr>
        <p:txBody>
          <a:bodyPr vert="horz" wrap="square" lIns="72000" tIns="72000" rIns="72000" bIns="72000" numCol="1" spcCol="0" rtlCol="1" anchor="ctr" anchorCtr="0">
            <a:spAutoFit/>
          </a:bodyPr>
          <a:lstStyle/>
          <a:p>
            <a:pPr algn="just" rtl="1"/>
            <a:r>
              <a:rPr lang="fa-IR" sz="28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موارد </a:t>
            </a:r>
            <a:r>
              <a:rPr lang="fa-IR" sz="28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ابطال گارانتی</a:t>
            </a:r>
            <a:endParaRPr lang="en-US" sz="28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بروز اشکالات فنی توسط مشتری و یا تعمیر آن توسط افراد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متفرقه</a:t>
            </a:r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مخدوش شدن هولوگرام و عدم مطابقت شماره سریال کارت با شماره سریال کالا</a:t>
            </a:r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just" rtl="1"/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صدمات ناشی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از ضربه،خط خوردگی،نوسانات </a:t>
            </a:r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برق،رطوبت و یا هرگونه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صدمه فیزیکی </a:t>
            </a:r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به کالا توسط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مشتری</a:t>
            </a:r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5" b="99705" l="0" r="1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739" y="10393061"/>
            <a:ext cx="2026867" cy="29609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7" name="Rectangle 26"/>
          <p:cNvSpPr/>
          <p:nvPr/>
        </p:nvSpPr>
        <p:spPr>
          <a:xfrm>
            <a:off x="4160907" y="12078037"/>
            <a:ext cx="244169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spc="300" dirty="0" smtClean="0">
                <a:ln w="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021-23007000</a:t>
            </a:r>
            <a:endParaRPr lang="en-US" sz="2400" spc="300" dirty="0">
              <a:ln w="0"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Line Callout 1 (Border and Accent Bar) 27"/>
          <p:cNvSpPr/>
          <p:nvPr/>
        </p:nvSpPr>
        <p:spPr>
          <a:xfrm>
            <a:off x="4118141" y="12725914"/>
            <a:ext cx="2945871" cy="461665"/>
          </a:xfrm>
          <a:prstGeom prst="accentBorderCallout1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spc="300" dirty="0" smtClean="0">
                <a:ln w="0"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www.telsaco.com</a:t>
            </a:r>
            <a:endParaRPr lang="en-US" sz="2400" spc="300" dirty="0">
              <a:ln w="0"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7093" y1="39778" x2="27093" y2="39778"/>
                        <a14:foregroundMark x1="33256" y1="30333" x2="33256" y2="30333"/>
                        <a14:foregroundMark x1="68488" y1="64222" x2="68488" y2="6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2144" y="12033073"/>
            <a:ext cx="527076" cy="55159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221" b="100000" l="0" r="100000">
                        <a14:foregroundMark x1="67439" y1="73748" x2="67439" y2="737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2144" y="12730024"/>
            <a:ext cx="527076" cy="526434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1522730" y="11404829"/>
            <a:ext cx="7870937" cy="369332"/>
          </a:xfrm>
          <a:prstGeom prst="rect">
            <a:avLst/>
          </a:prstGeom>
          <a:noFill/>
        </p:spPr>
        <p:txBody>
          <a:bodyPr vert="horz" wrap="square" lIns="0" tIns="0" rIns="0" bIns="0" numCol="1" spcCol="0" rtlCol="1" anchor="ctr" anchorCtr="0">
            <a:spAutoFit/>
          </a:bodyPr>
          <a:lstStyle/>
          <a:p>
            <a:pPr algn="just" rtl="1"/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تهران-بلوار میرداماد-خیابان رودبار شرقی-کوچه بشر دوست-پلاک4-واحد3</a:t>
            </a:r>
            <a:endParaRPr lang="en-US" sz="20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0000" r="90000">
                        <a14:foregroundMark x1="19674" y1="81446" x2="19674" y2="814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667" y="11186125"/>
            <a:ext cx="651800" cy="58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47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</TotalTime>
  <Words>141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B Nazanin</vt:lpstr>
      <vt:lpstr>B Roya</vt:lpstr>
      <vt:lpstr>Calibri</vt:lpstr>
      <vt:lpstr>Calibri Light</vt:lpstr>
      <vt:lpstr>Times New Roman</vt:lpstr>
      <vt:lpstr>Office Theme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 Kiarostami</dc:creator>
  <cp:lastModifiedBy>Arman Kiarostami</cp:lastModifiedBy>
  <cp:revision>29</cp:revision>
  <dcterms:created xsi:type="dcterms:W3CDTF">2020-05-12T11:00:04Z</dcterms:created>
  <dcterms:modified xsi:type="dcterms:W3CDTF">2020-05-12T13:20:54Z</dcterms:modified>
</cp:coreProperties>
</file>