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7" r:id="rId2"/>
    <p:sldId id="256" r:id="rId3"/>
  </p:sldIdLst>
  <p:sldSz cx="9720263" cy="6480175"/>
  <p:notesSz cx="6858000" cy="9144000"/>
  <p:defaultTextStyle>
    <a:defPPr>
      <a:defRPr lang="en-US"/>
    </a:defPPr>
    <a:lvl1pPr marL="0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1pPr>
    <a:lvl2pPr marL="432588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2pPr>
    <a:lvl3pPr marL="865177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3pPr>
    <a:lvl4pPr marL="1297764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4pPr>
    <a:lvl5pPr marL="1730352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5pPr>
    <a:lvl6pPr marL="2162940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6pPr>
    <a:lvl7pPr marL="2595528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7pPr>
    <a:lvl8pPr marL="3028116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8pPr>
    <a:lvl9pPr marL="3460704" algn="l" defTabSz="865177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B441"/>
    <a:srgbClr val="D8AC3C"/>
    <a:srgbClr val="D9BB6B"/>
    <a:srgbClr val="DCBD51"/>
    <a:srgbClr val="D3A343"/>
    <a:srgbClr val="D8B748"/>
    <a:srgbClr val="FEF5BE"/>
    <a:srgbClr val="141B24"/>
    <a:srgbClr val="EEC347"/>
    <a:srgbClr val="EEDA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4660"/>
  </p:normalViewPr>
  <p:slideViewPr>
    <p:cSldViewPr snapToGrid="0">
      <p:cViewPr>
        <p:scale>
          <a:sx n="75" d="100"/>
          <a:sy n="75" d="100"/>
        </p:scale>
        <p:origin x="130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B4665-B437-4969-9FCF-C7952F32C1F9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AA32-9F78-428B-B9C4-8082BBDFB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6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1pPr>
    <a:lvl2pPr marL="432588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2pPr>
    <a:lvl3pPr marL="865177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3pPr>
    <a:lvl4pPr marL="1297764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4pPr>
    <a:lvl5pPr marL="1730352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5pPr>
    <a:lvl6pPr marL="2162940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6pPr>
    <a:lvl7pPr marL="2595528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7pPr>
    <a:lvl8pPr marL="3028116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8pPr>
    <a:lvl9pPr marL="3460704" algn="l" defTabSz="865177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1143000"/>
            <a:ext cx="4629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AAA32-9F78-428B-B9C4-8082BBDFBA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4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1060529"/>
            <a:ext cx="8262224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403592"/>
            <a:ext cx="7290197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47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0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45009"/>
            <a:ext cx="2095932" cy="549164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45009"/>
            <a:ext cx="6166292" cy="549164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8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2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1615546"/>
            <a:ext cx="8383727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4336619"/>
            <a:ext cx="8383727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725046"/>
            <a:ext cx="4131112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725046"/>
            <a:ext cx="4131112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3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45011"/>
            <a:ext cx="8383727" cy="12525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588543"/>
            <a:ext cx="411212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367064"/>
            <a:ext cx="4112126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1588543"/>
            <a:ext cx="413237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2367064"/>
            <a:ext cx="4132378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9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0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32012"/>
            <a:ext cx="3135038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933027"/>
            <a:ext cx="4920883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944052"/>
            <a:ext cx="3135038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12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32012"/>
            <a:ext cx="3135038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933027"/>
            <a:ext cx="4920883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944052"/>
            <a:ext cx="3135038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9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345011"/>
            <a:ext cx="8383727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1725046"/>
            <a:ext cx="8383727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4A5-1B06-4977-A1D3-DF5B6A27035F}" type="datetimeFigureOut">
              <a:rPr lang="en-US" smtClean="0"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6006164"/>
            <a:ext cx="328058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5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720260" cy="64801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42943" y="479337"/>
            <a:ext cx="30684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3600" b="1" dirty="0">
                <a:ln w="6350">
                  <a:noFill/>
                </a:ln>
                <a:gradFill>
                  <a:gsLst>
                    <a:gs pos="77000">
                      <a:srgbClr val="D9BB6B"/>
                    </a:gs>
                    <a:gs pos="37000">
                      <a:srgbClr val="D3A343"/>
                    </a:gs>
                  </a:gsLst>
                  <a:lin ang="2700000" scaled="1"/>
                </a:gradFill>
                <a:cs typeface="B Nazanin" panose="00000400000000000000" pitchFamily="2" charset="-78"/>
              </a:rPr>
              <a:t>کارت گارانتی تلسا</a:t>
            </a:r>
            <a:endParaRPr lang="en-US" sz="3600" b="1" dirty="0">
              <a:ln w="6350">
                <a:noFill/>
              </a:ln>
              <a:gradFill>
                <a:gsLst>
                  <a:gs pos="77000">
                    <a:srgbClr val="D9BB6B"/>
                  </a:gs>
                  <a:gs pos="37000">
                    <a:srgbClr val="D3A343"/>
                  </a:gs>
                </a:gsLst>
                <a:lin ang="2700000" scaled="1"/>
              </a:gradFill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97235" y="4332839"/>
            <a:ext cx="24416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spc="300" dirty="0">
                <a:ln w="0">
                  <a:solidFill>
                    <a:srgbClr val="DFB441"/>
                  </a:solidFill>
                </a:ln>
                <a:gradFill>
                  <a:gsLst>
                    <a:gs pos="100000">
                      <a:srgbClr val="D9BB6B"/>
                    </a:gs>
                    <a:gs pos="11000">
                      <a:srgbClr val="D3A343"/>
                    </a:gs>
                  </a:gsLst>
                  <a:lin ang="27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021-23007000</a:t>
            </a:r>
          </a:p>
        </p:txBody>
      </p:sp>
      <p:sp>
        <p:nvSpPr>
          <p:cNvPr id="15" name="Line Callout 1 (Border and Accent Bar) 14"/>
          <p:cNvSpPr/>
          <p:nvPr/>
        </p:nvSpPr>
        <p:spPr>
          <a:xfrm>
            <a:off x="4929713" y="4894304"/>
            <a:ext cx="2945871" cy="461665"/>
          </a:xfrm>
          <a:prstGeom prst="accentBorderCallout1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spc="300" dirty="0">
                <a:ln w="0">
                  <a:solidFill>
                    <a:srgbClr val="DFB441"/>
                  </a:solidFill>
                </a:ln>
                <a:gradFill>
                  <a:gsLst>
                    <a:gs pos="100000">
                      <a:srgbClr val="D9BB6B"/>
                    </a:gs>
                    <a:gs pos="11000">
                      <a:srgbClr val="D3A343"/>
                    </a:gs>
                  </a:gsLst>
                  <a:lin ang="27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www.telsaco.com</a:t>
            </a:r>
            <a:endParaRPr lang="en-US" sz="2800" spc="300" dirty="0">
              <a:ln w="0">
                <a:solidFill>
                  <a:srgbClr val="DFB441"/>
                </a:solidFill>
              </a:ln>
              <a:gradFill>
                <a:gsLst>
                  <a:gs pos="100000">
                    <a:srgbClr val="D9BB6B"/>
                  </a:gs>
                  <a:gs pos="11000">
                    <a:srgbClr val="D3A343"/>
                  </a:gs>
                </a:gsLst>
                <a:lin ang="27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194534" y="1158864"/>
            <a:ext cx="5760000" cy="3060000"/>
          </a:xfrm>
          <a:prstGeom prst="round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252000" rIns="91440" bIns="0" anchor="t">
            <a:spAutoFit/>
          </a:bodyPr>
          <a:lstStyle/>
          <a:p>
            <a:pPr algn="r" rtl="1"/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57047" y="1628616"/>
            <a:ext cx="2160000" cy="2160000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1345" y="4322010"/>
            <a:ext cx="464294" cy="464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150" y="4924598"/>
            <a:ext cx="483957" cy="4839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5" b="99705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5120" y="3869045"/>
            <a:ext cx="1414040" cy="20657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296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0058400" cy="6480176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485453" y="481589"/>
            <a:ext cx="8280000" cy="4680000"/>
          </a:xfrm>
          <a:prstGeom prst="flowChartAlternateProcess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1000" sy="101000" algn="ctr" rotWithShape="0">
              <a:prstClr val="black">
                <a:alpha val="39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 rtl="1"/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270" y="715325"/>
            <a:ext cx="7870937" cy="4185761"/>
          </a:xfrm>
          <a:prstGeom prst="rect">
            <a:avLst/>
          </a:prstGeom>
          <a:noFill/>
        </p:spPr>
        <p:txBody>
          <a:bodyPr vert="horz" wrap="square" lIns="0" tIns="0" rIns="0" bIns="0" numCol="1" spcCol="0" rtlCol="1" anchor="ctr" anchorCtr="0">
            <a:spAutoFit/>
          </a:bodyPr>
          <a:lstStyle/>
          <a:p>
            <a:pPr algn="just" rtl="1"/>
            <a:r>
              <a:rPr lang="fa-IR" sz="28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شرایط گارانتی</a:t>
            </a:r>
            <a:endParaRPr lang="en-US" sz="28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این کارت بدون هولوگرام تلسا فاقد اعتبار است 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-‌ ‏‏‏‏‏ارائه کارت ضمانت جهت استفاده از خدمات گارانتی الزامی است و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المثنی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برای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این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کارت صادر نمی گردد 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گارانتی فقط شامل کالاهایی است که شماره سریال بر روی آن ها درج شده باشد 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در صورت نیاز به استفاده از گارانتی، هزینه ایاب و ذهاب بر عهده مشتری می‌ باشد 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8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موارد ابطال گارانتی</a:t>
            </a:r>
            <a:endParaRPr lang="en-US" sz="28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بروز اشکالات فنی توسط مشتری و یا تعمیر آن توسط افراد متفرقه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مخدوش شدن هولوگرام و عدم مطابقت شماره سریال کارت با شماره سریال کالا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صدمات ناشی از ضربه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، خط خوردگی، نوسانات برق، رطوبت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و یا هرگونه صدمه فیزیکی به کالا توسط مشتری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6624" y="5212213"/>
            <a:ext cx="5048817" cy="738664"/>
          </a:xfrm>
          <a:prstGeom prst="rect">
            <a:avLst/>
          </a:prstGeom>
          <a:noFill/>
        </p:spPr>
        <p:txBody>
          <a:bodyPr vert="horz" wrap="square" lIns="0" tIns="0" rIns="0" bIns="0" numCol="1" spcCol="0" rtlCol="1" anchor="ctr" anchorCtr="0">
            <a:spAutoFit/>
          </a:bodyPr>
          <a:lstStyle/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تهران-خ شريعتي-پایین تر از حسینیه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ارشاد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خ کوشا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خ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بديعي-خ بشردوست-پ4-و3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24348" y1="79398" x2="24348" y2="79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326" y="5227324"/>
            <a:ext cx="677643" cy="61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4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1068</TotalTime>
  <Words>140</Words>
  <Application>Microsoft Office PowerPoint</Application>
  <PresentationFormat>Custom</PresentationFormat>
  <Paragraphs>15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 Nazanin</vt:lpstr>
      <vt:lpstr>B Roya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329</cp:revision>
  <dcterms:created xsi:type="dcterms:W3CDTF">2020-04-27T07:43:36Z</dcterms:created>
  <dcterms:modified xsi:type="dcterms:W3CDTF">2020-05-13T13:15:32Z</dcterms:modified>
</cp:coreProperties>
</file>