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8BB4"/>
    <a:srgbClr val="0CA9CC"/>
    <a:srgbClr val="608FC2"/>
    <a:srgbClr val="E3DB90"/>
    <a:srgbClr val="2CB0C4"/>
    <a:srgbClr val="03589A"/>
    <a:srgbClr val="0499F0"/>
    <a:srgbClr val="5AC6D6"/>
    <a:srgbClr val="01F9FC"/>
    <a:srgbClr val="0CFF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36" autoAdjust="0"/>
    <p:restoredTop sz="94660"/>
  </p:normalViewPr>
  <p:slideViewPr>
    <p:cSldViewPr snapToGrid="0">
      <p:cViewPr>
        <p:scale>
          <a:sx n="66" d="100"/>
          <a:sy n="66" d="100"/>
        </p:scale>
        <p:origin x="86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4A5-1B06-4977-A1D3-DF5B6A27035F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6AB1-4E92-4FFA-A329-040747980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516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4A5-1B06-4977-A1D3-DF5B6A27035F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6AB1-4E92-4FFA-A329-040747980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555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4A5-1B06-4977-A1D3-DF5B6A27035F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6AB1-4E92-4FFA-A329-040747980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392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4A5-1B06-4977-A1D3-DF5B6A27035F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6AB1-4E92-4FFA-A329-040747980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789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4A5-1B06-4977-A1D3-DF5B6A27035F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6AB1-4E92-4FFA-A329-040747980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19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4A5-1B06-4977-A1D3-DF5B6A27035F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6AB1-4E92-4FFA-A329-040747980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27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4A5-1B06-4977-A1D3-DF5B6A27035F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6AB1-4E92-4FFA-A329-040747980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201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4A5-1B06-4977-A1D3-DF5B6A27035F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6AB1-4E92-4FFA-A329-040747980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695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4A5-1B06-4977-A1D3-DF5B6A27035F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6AB1-4E92-4FFA-A329-040747980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312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4A5-1B06-4977-A1D3-DF5B6A27035F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6AB1-4E92-4FFA-A329-040747980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809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4A5-1B06-4977-A1D3-DF5B6A27035F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6AB1-4E92-4FFA-A329-040747980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771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7A4A5-1B06-4977-A1D3-DF5B6A27035F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96AB1-4E92-4FFA-A329-040747980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718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/>
        </p:blipFill>
        <p:spPr>
          <a:xfrm>
            <a:off x="0" y="96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4384" y="753473"/>
            <a:ext cx="5343232" cy="535105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9610649" y="1543182"/>
            <a:ext cx="1186672" cy="64698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CA9CC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r" rtl="1"/>
            <a:r>
              <a:rPr lang="fa-IR" sz="3200" dirty="0" smtClean="0">
                <a:ln w="0">
                  <a:solidFill>
                    <a:schemeClr val="tx1"/>
                  </a:solidFill>
                </a:ln>
                <a:cs typeface="B Roya" panose="00000400000000000000" pitchFamily="2" charset="-78"/>
              </a:rPr>
              <a:t>نام </a:t>
            </a:r>
            <a:r>
              <a:rPr lang="fa-IR" sz="3200" cap="none" spc="0" dirty="0" smtClean="0">
                <a:ln w="0">
                  <a:solidFill>
                    <a:schemeClr val="tx1"/>
                  </a:solidFill>
                </a:ln>
                <a:effectLst/>
                <a:cs typeface="B Roya" panose="00000400000000000000" pitchFamily="2" charset="-78"/>
              </a:rPr>
              <a:t>کالا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104925" y="1543182"/>
            <a:ext cx="1893408" cy="64698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CA9CC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r" rtl="1"/>
            <a:r>
              <a:rPr lang="fa-IR" sz="3200" dirty="0" smtClean="0">
                <a:ln w="0">
                  <a:solidFill>
                    <a:schemeClr val="tx1"/>
                  </a:solidFill>
                </a:ln>
                <a:cs typeface="B Roya" panose="00000400000000000000" pitchFamily="2" charset="-78"/>
              </a:rPr>
              <a:t>شماره </a:t>
            </a:r>
            <a:r>
              <a:rPr lang="fa-IR" sz="3200" dirty="0" smtClean="0">
                <a:ln w="0">
                  <a:solidFill>
                    <a:schemeClr val="tx1"/>
                  </a:solidFill>
                </a:ln>
                <a:cs typeface="B Roya" panose="00000400000000000000" pitchFamily="2" charset="-78"/>
              </a:rPr>
              <a:t>سریال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78873" y="4590696"/>
            <a:ext cx="2745511" cy="64698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CA9CC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r" rtl="1"/>
            <a:r>
              <a:rPr lang="fa-IR" sz="3200" dirty="0" smtClean="0">
                <a:ln w="0">
                  <a:solidFill>
                    <a:schemeClr val="tx1"/>
                  </a:solidFill>
                </a:ln>
                <a:cs typeface="B Roya" panose="00000400000000000000" pitchFamily="2" charset="-78"/>
              </a:rPr>
              <a:t>تاریخ شروع </a:t>
            </a:r>
            <a:r>
              <a:rPr lang="fa-IR" sz="3200" dirty="0" smtClean="0">
                <a:ln w="0">
                  <a:solidFill>
                    <a:schemeClr val="tx1"/>
                  </a:solidFill>
                </a:ln>
                <a:cs typeface="B Roya" panose="00000400000000000000" pitchFamily="2" charset="-78"/>
              </a:rPr>
              <a:t>گارانتی</a:t>
            </a:r>
            <a:endParaRPr lang="en-US" sz="2400" b="1" dirty="0">
              <a:ln w="0">
                <a:solidFill>
                  <a:schemeClr val="tx1"/>
                </a:solidFill>
              </a:ln>
              <a:cs typeface="B Roya" panose="00000400000000000000" pitchFamily="2" charset="-78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8894844" y="4590696"/>
            <a:ext cx="2618283" cy="64698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CA9CC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r" rtl="1"/>
            <a:r>
              <a:rPr lang="fa-IR" sz="3200" dirty="0" smtClean="0">
                <a:ln w="0">
                  <a:solidFill>
                    <a:schemeClr val="tx1"/>
                  </a:solidFill>
                </a:ln>
                <a:cs typeface="B Roya" panose="00000400000000000000" pitchFamily="2" charset="-78"/>
              </a:rPr>
              <a:t>تاریخ اتمام </a:t>
            </a:r>
            <a:r>
              <a:rPr lang="fa-IR" sz="3200" dirty="0" smtClean="0">
                <a:ln w="0">
                  <a:solidFill>
                    <a:schemeClr val="tx1"/>
                  </a:solidFill>
                </a:ln>
                <a:cs typeface="B Roya" panose="00000400000000000000" pitchFamily="2" charset="-78"/>
              </a:rPr>
              <a:t>گارانتی</a:t>
            </a:r>
            <a:endParaRPr lang="fa-IR" sz="3200" cap="none" spc="0" dirty="0" smtClean="0">
              <a:ln w="0">
                <a:solidFill>
                  <a:schemeClr val="tx1"/>
                </a:solidFill>
              </a:ln>
              <a:effectLst/>
              <a:cs typeface="B Roya" panose="00000400000000000000" pitchFamily="2" charset="-78"/>
            </a:endParaRPr>
          </a:p>
        </p:txBody>
      </p:sp>
      <p:sp>
        <p:nvSpPr>
          <p:cNvPr id="3" name="Rectangle 2"/>
          <p:cNvSpPr>
            <a:spLocks/>
          </p:cNvSpPr>
          <p:nvPr/>
        </p:nvSpPr>
        <p:spPr>
          <a:xfrm>
            <a:off x="0" y="1"/>
            <a:ext cx="12192000" cy="68580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678871" y="2167961"/>
            <a:ext cx="2745511" cy="64698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lgDash"/>
          </a:ln>
        </p:spPr>
        <p:txBody>
          <a:bodyPr wrap="square" lIns="91440" tIns="45720" rIns="91440" bIns="45720">
            <a:spAutoFit/>
          </a:bodyPr>
          <a:lstStyle/>
          <a:p>
            <a:pPr algn="r" rtl="1"/>
            <a:endParaRPr lang="fa-IR" sz="3200" dirty="0" smtClean="0">
              <a:ln w="0">
                <a:solidFill>
                  <a:schemeClr val="tx1"/>
                </a:solidFill>
              </a:ln>
              <a:cs typeface="B Roya" panose="00000400000000000000" pitchFamily="2" charset="-78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78872" y="5215659"/>
            <a:ext cx="2745511" cy="64698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lgDash"/>
          </a:ln>
        </p:spPr>
        <p:txBody>
          <a:bodyPr wrap="square" lIns="91440" tIns="45720" rIns="91440" bIns="45720">
            <a:spAutoFit/>
          </a:bodyPr>
          <a:lstStyle/>
          <a:p>
            <a:pPr algn="r" rtl="1"/>
            <a:endParaRPr lang="fa-IR" sz="3200" dirty="0" smtClean="0">
              <a:ln w="0">
                <a:solidFill>
                  <a:schemeClr val="tx1"/>
                </a:solidFill>
              </a:ln>
              <a:cs typeface="B Roya" panose="00000400000000000000" pitchFamily="2" charset="-78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8894843" y="5220959"/>
            <a:ext cx="2618283" cy="64698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lgDash"/>
          </a:ln>
        </p:spPr>
        <p:txBody>
          <a:bodyPr wrap="square" lIns="91440" tIns="45720" rIns="91440" bIns="45720">
            <a:spAutoFit/>
          </a:bodyPr>
          <a:lstStyle/>
          <a:p>
            <a:pPr algn="r" rtl="1"/>
            <a:endParaRPr lang="fa-IR" sz="3200" dirty="0" smtClean="0">
              <a:ln w="0">
                <a:solidFill>
                  <a:schemeClr val="tx1"/>
                </a:solidFill>
              </a:ln>
              <a:cs typeface="B Roya" panose="00000400000000000000" pitchFamily="2" charset="-7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9092745" y="2167961"/>
            <a:ext cx="2222478" cy="64698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lgDash"/>
          </a:ln>
        </p:spPr>
        <p:txBody>
          <a:bodyPr wrap="square" lIns="91440" tIns="45720" rIns="91440" bIns="45720">
            <a:spAutoFit/>
          </a:bodyPr>
          <a:lstStyle/>
          <a:p>
            <a:pPr algn="r" rtl="1"/>
            <a:endParaRPr lang="fa-IR" sz="3200" dirty="0" smtClean="0">
              <a:ln w="0">
                <a:solidFill>
                  <a:schemeClr val="tx1"/>
                </a:solidFill>
              </a:ln>
              <a:cs typeface="B Roy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02968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/>
        </p:blipFill>
        <p:spPr>
          <a:xfrm>
            <a:off x="0" y="96"/>
            <a:ext cx="12192000" cy="6858000"/>
          </a:xfrm>
          <a:prstGeom prst="rect">
            <a:avLst/>
          </a:prstGeom>
        </p:spPr>
      </p:pic>
      <p:sp>
        <p:nvSpPr>
          <p:cNvPr id="12" name="Round Diagonal Corner Rectangle 11"/>
          <p:cNvSpPr/>
          <p:nvPr/>
        </p:nvSpPr>
        <p:spPr>
          <a:xfrm>
            <a:off x="1136073" y="1191491"/>
            <a:ext cx="9989127" cy="4052173"/>
          </a:xfrm>
          <a:prstGeom prst="round2DiagRect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r" rtl="1"/>
            <a:r>
              <a:rPr lang="fa-IR" sz="3200" cap="none" spc="0" dirty="0" smtClean="0">
                <a:ln w="0">
                  <a:solidFill>
                    <a:schemeClr val="tx1"/>
                  </a:solidFill>
                </a:ln>
                <a:effectLst/>
                <a:cs typeface="B Roya" panose="00000400000000000000" pitchFamily="2" charset="-78"/>
              </a:rPr>
              <a:t>شرایط گارانتی</a:t>
            </a:r>
            <a:endParaRPr lang="fa-IR" sz="3200" dirty="0" smtClean="0">
              <a:ln w="0">
                <a:solidFill>
                  <a:schemeClr val="tx1"/>
                </a:solidFill>
              </a:ln>
              <a:cs typeface="B Roya" panose="00000400000000000000" pitchFamily="2" charset="-78"/>
            </a:endParaRPr>
          </a:p>
          <a:p>
            <a:pPr algn="r" rtl="1"/>
            <a:r>
              <a:rPr lang="fa-IR" sz="2400" b="1" dirty="0" smtClean="0">
                <a:cs typeface="B Roya" panose="00000400000000000000" pitchFamily="2" charset="-78"/>
              </a:rPr>
              <a:t>ارائه </a:t>
            </a:r>
            <a:r>
              <a:rPr lang="fa-IR" sz="2400" b="1" dirty="0">
                <a:cs typeface="B Roya" panose="00000400000000000000" pitchFamily="2" charset="-78"/>
              </a:rPr>
              <a:t>کارت ضمانت جهت استفاده از خدمات گارانتی الزامی است و المثنی برای این کارت صادر نمی گردد.</a:t>
            </a:r>
            <a:endParaRPr lang="en-US" sz="2400" b="1" dirty="0">
              <a:cs typeface="B Roya" panose="00000400000000000000" pitchFamily="2" charset="-78"/>
            </a:endParaRPr>
          </a:p>
          <a:p>
            <a:pPr algn="r" rtl="1"/>
            <a:r>
              <a:rPr lang="fa-IR" sz="2400" b="1" dirty="0" smtClean="0">
                <a:cs typeface="B Roya" panose="00000400000000000000" pitchFamily="2" charset="-78"/>
              </a:rPr>
              <a:t>گارانتی </a:t>
            </a:r>
            <a:r>
              <a:rPr lang="fa-IR" sz="2400" b="1" dirty="0">
                <a:cs typeface="B Roya" panose="00000400000000000000" pitchFamily="2" charset="-78"/>
              </a:rPr>
              <a:t>فقط شامل کالاهایی است که شماره سریال بر روی آن ها درج شده باشد </a:t>
            </a:r>
            <a:r>
              <a:rPr lang="fa-IR" sz="2400" b="1" dirty="0" smtClean="0">
                <a:cs typeface="B Roya" panose="00000400000000000000" pitchFamily="2" charset="-78"/>
              </a:rPr>
              <a:t>.</a:t>
            </a:r>
            <a:endParaRPr lang="en-US" sz="2400" b="1" dirty="0">
              <a:cs typeface="B Roya" panose="00000400000000000000" pitchFamily="2" charset="-78"/>
            </a:endParaRPr>
          </a:p>
          <a:p>
            <a:pPr algn="r" rtl="1"/>
            <a:r>
              <a:rPr lang="fa-IR" sz="2400" b="1" dirty="0" smtClean="0">
                <a:cs typeface="B Roya" panose="00000400000000000000" pitchFamily="2" charset="-78"/>
              </a:rPr>
              <a:t>این </a:t>
            </a:r>
            <a:r>
              <a:rPr lang="fa-IR" sz="2400" b="1" dirty="0">
                <a:cs typeface="B Roya" panose="00000400000000000000" pitchFamily="2" charset="-78"/>
              </a:rPr>
              <a:t>کارت بدون مهر و امضا فروشنده فاقد اعتبار </a:t>
            </a:r>
            <a:r>
              <a:rPr lang="fa-IR" sz="2400" b="1" dirty="0" smtClean="0">
                <a:cs typeface="B Roya" panose="00000400000000000000" pitchFamily="2" charset="-78"/>
              </a:rPr>
              <a:t>است.</a:t>
            </a:r>
            <a:endParaRPr lang="en-US" sz="2400" b="1" dirty="0">
              <a:cs typeface="B Roya" panose="00000400000000000000" pitchFamily="2" charset="-78"/>
            </a:endParaRPr>
          </a:p>
          <a:p>
            <a:pPr algn="r" rtl="1"/>
            <a:r>
              <a:rPr lang="fa-IR" sz="3200" dirty="0">
                <a:ln>
                  <a:solidFill>
                    <a:schemeClr val="tx1"/>
                  </a:solidFill>
                </a:ln>
                <a:cs typeface="B Roya" panose="00000400000000000000" pitchFamily="2" charset="-78"/>
              </a:rPr>
              <a:t>موارد ابطال </a:t>
            </a:r>
            <a:r>
              <a:rPr lang="fa-IR" sz="3200" dirty="0" smtClean="0">
                <a:ln>
                  <a:solidFill>
                    <a:schemeClr val="tx1"/>
                  </a:solidFill>
                </a:ln>
                <a:cs typeface="B Roya" panose="00000400000000000000" pitchFamily="2" charset="-78"/>
              </a:rPr>
              <a:t>گارانتی</a:t>
            </a:r>
            <a:endParaRPr lang="en-US" sz="3200" dirty="0">
              <a:ln>
                <a:solidFill>
                  <a:schemeClr val="tx1"/>
                </a:solidFill>
              </a:ln>
              <a:cs typeface="B Roya" panose="00000400000000000000" pitchFamily="2" charset="-78"/>
            </a:endParaRPr>
          </a:p>
          <a:p>
            <a:pPr algn="r" rtl="1"/>
            <a:r>
              <a:rPr lang="fa-IR" sz="2400" b="1" dirty="0" smtClean="0">
                <a:cs typeface="B Roya" panose="00000400000000000000" pitchFamily="2" charset="-78"/>
              </a:rPr>
              <a:t>بروز </a:t>
            </a:r>
            <a:r>
              <a:rPr lang="fa-IR" sz="2400" b="1" dirty="0">
                <a:cs typeface="B Roya" panose="00000400000000000000" pitchFamily="2" charset="-78"/>
              </a:rPr>
              <a:t>اشکالات فنی توسط خریدار و یا تعمیر آن توسط افراد غیر </a:t>
            </a:r>
            <a:r>
              <a:rPr lang="fa-IR" sz="2400" b="1" dirty="0" smtClean="0">
                <a:cs typeface="B Roya" panose="00000400000000000000" pitchFamily="2" charset="-78"/>
              </a:rPr>
              <a:t>مجاز</a:t>
            </a:r>
            <a:endParaRPr lang="en-US" sz="2400" b="1" dirty="0">
              <a:cs typeface="B Roya" panose="00000400000000000000" pitchFamily="2" charset="-78"/>
            </a:endParaRPr>
          </a:p>
          <a:p>
            <a:pPr algn="r" rtl="1"/>
            <a:r>
              <a:rPr lang="fa-IR" sz="2400" b="1" dirty="0" smtClean="0">
                <a:cs typeface="B Roya" panose="00000400000000000000" pitchFamily="2" charset="-78"/>
              </a:rPr>
              <a:t>مخدوش </a:t>
            </a:r>
            <a:r>
              <a:rPr lang="fa-IR" sz="2400" b="1" dirty="0">
                <a:cs typeface="B Roya" panose="00000400000000000000" pitchFamily="2" charset="-78"/>
              </a:rPr>
              <a:t>شدن و یا عدم مطابقت شماره </a:t>
            </a:r>
            <a:r>
              <a:rPr lang="fa-IR" sz="2400" b="1" dirty="0" smtClean="0">
                <a:cs typeface="B Roya" panose="00000400000000000000" pitchFamily="2" charset="-78"/>
              </a:rPr>
              <a:t>سریال کارت </a:t>
            </a:r>
            <a:r>
              <a:rPr lang="fa-IR" sz="2400" b="1" dirty="0">
                <a:cs typeface="B Roya" panose="00000400000000000000" pitchFamily="2" charset="-78"/>
              </a:rPr>
              <a:t>با شماره سریال </a:t>
            </a:r>
            <a:r>
              <a:rPr lang="fa-IR" sz="2400" b="1" dirty="0" smtClean="0">
                <a:cs typeface="B Roya" panose="00000400000000000000" pitchFamily="2" charset="-78"/>
              </a:rPr>
              <a:t>کالا</a:t>
            </a:r>
            <a:endParaRPr lang="en-US" sz="2400" b="1" dirty="0">
              <a:cs typeface="B Roya" panose="00000400000000000000" pitchFamily="2" charset="-78"/>
            </a:endParaRPr>
          </a:p>
          <a:p>
            <a:pPr algn="r" rtl="1"/>
            <a:r>
              <a:rPr lang="fa-IR" sz="2400" b="1" dirty="0" smtClean="0">
                <a:cs typeface="B Roya" panose="00000400000000000000" pitchFamily="2" charset="-78"/>
              </a:rPr>
              <a:t>ضربه </a:t>
            </a:r>
            <a:r>
              <a:rPr lang="fa-IR" sz="2400" b="1" dirty="0">
                <a:cs typeface="B Roya" panose="00000400000000000000" pitchFamily="2" charset="-78"/>
              </a:rPr>
              <a:t>خوردن، شکستگی و یا هرگونه صدمه فیزیکی به کالا توسط </a:t>
            </a:r>
            <a:r>
              <a:rPr lang="fa-IR" sz="2400" b="1" dirty="0" smtClean="0">
                <a:cs typeface="B Roya" panose="00000400000000000000" pitchFamily="2" charset="-78"/>
              </a:rPr>
              <a:t>خریدار</a:t>
            </a:r>
            <a:endParaRPr lang="en-US" sz="2400" b="1" dirty="0">
              <a:cs typeface="B Roya" panose="00000400000000000000" pitchFamily="2" charset="-78"/>
            </a:endParaRPr>
          </a:p>
        </p:txBody>
      </p:sp>
      <p:sp>
        <p:nvSpPr>
          <p:cNvPr id="18" name="Round Same Side Corner Rectangle 17"/>
          <p:cNvSpPr/>
          <p:nvPr/>
        </p:nvSpPr>
        <p:spPr>
          <a:xfrm>
            <a:off x="4438137" y="5527433"/>
            <a:ext cx="3025441" cy="548521"/>
          </a:xfrm>
          <a:prstGeom prst="round2SameRect">
            <a:avLst/>
          </a:prstGeom>
          <a:solidFill>
            <a:schemeClr val="bg1"/>
          </a:solidFill>
          <a:ln w="19050">
            <a:solidFill>
              <a:srgbClr val="068BB4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cap="none" spc="300" dirty="0" smtClean="0">
                <a:ln w="0">
                  <a:solidFill>
                    <a:schemeClr val="tx1"/>
                  </a:solidFill>
                </a:ln>
                <a:effectLst/>
              </a:rPr>
              <a:t>Tel : 021-23007</a:t>
            </a:r>
            <a:endParaRPr lang="en-US" sz="2800" cap="none" spc="300" dirty="0">
              <a:ln w="0">
                <a:solidFill>
                  <a:schemeClr val="tx1"/>
                </a:solidFill>
              </a:ln>
              <a:effectLst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485285" y="6072228"/>
            <a:ext cx="5221430" cy="578882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68BB4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spc="300" dirty="0" smtClean="0">
                <a:ln w="0">
                  <a:solidFill>
                    <a:schemeClr val="tx1"/>
                  </a:solidFill>
                </a:ln>
              </a:rPr>
              <a:t>Website </a:t>
            </a:r>
            <a:r>
              <a:rPr lang="en-US" sz="2800" cap="none" spc="300" dirty="0" smtClean="0">
                <a:ln w="0">
                  <a:solidFill>
                    <a:schemeClr val="tx1"/>
                  </a:solidFill>
                </a:ln>
                <a:effectLst/>
              </a:rPr>
              <a:t>: www.telsaco.com</a:t>
            </a:r>
            <a:endParaRPr lang="en-US" sz="2800" cap="none" spc="300" dirty="0">
              <a:ln w="0">
                <a:solidFill>
                  <a:schemeClr val="tx1"/>
                </a:solidFill>
              </a:ln>
              <a:effectLst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860" b="95230" l="9991" r="89979">
                        <a14:foregroundMark x1="34563" y1="21362" x2="56346" y2="53555"/>
                        <a14:foregroundMark x1="63966" y1="22022" x2="40894" y2="54185"/>
                        <a14:foregroundMark x1="44914" y1="16712" x2="29673" y2="30903"/>
                        <a14:foregroundMark x1="33903" y1="34083" x2="53375" y2="23282"/>
                        <a14:foregroundMark x1="54455" y1="32163" x2="46205" y2="32793"/>
                        <a14:foregroundMark x1="64176" y1="26463" x2="68407" y2="37234"/>
                      </a14:backgroundRemoval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564" y="3050599"/>
            <a:ext cx="3252461" cy="325246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backgroundMark x1="46500" y1="80917" x2="46500" y2="80917"/>
                      </a14:backgroundRemoval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1562" y="-278299"/>
            <a:ext cx="2683252" cy="26832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468914" y="6662057"/>
            <a:ext cx="3976915" cy="1959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843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</TotalTime>
  <Words>106</Words>
  <Application>Microsoft Office PowerPoint</Application>
  <PresentationFormat>Widescreen</PresentationFormat>
  <Paragraphs>14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B Roya</vt:lpstr>
      <vt:lpstr>Calibri</vt:lpstr>
      <vt:lpstr>Calibri Light</vt:lpstr>
      <vt:lpstr>Office Theme</vt:lpstr>
      <vt:lpstr>PowerPoint Presentation</vt:lpstr>
      <vt:lpstr>PowerPoint Presentation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Arman Kiarostami</dc:creator>
  <cp:lastModifiedBy>Arman Kiarostami</cp:lastModifiedBy>
  <cp:revision>91</cp:revision>
  <dcterms:created xsi:type="dcterms:W3CDTF">2020-04-27T07:43:36Z</dcterms:created>
  <dcterms:modified xsi:type="dcterms:W3CDTF">2020-04-28T13:35:38Z</dcterms:modified>
</cp:coreProperties>
</file>