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F9FC"/>
    <a:srgbClr val="0CFFFA"/>
    <a:srgbClr val="08F6F9"/>
    <a:srgbClr val="003C61"/>
    <a:srgbClr val="012136"/>
    <a:srgbClr val="3E3E3E"/>
    <a:srgbClr val="F2F2F2"/>
    <a:srgbClr val="0499F0"/>
    <a:srgbClr val="06A3FB"/>
    <a:srgbClr val="2BC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 snapToGrid="0">
      <p:cViewPr>
        <p:scale>
          <a:sx n="66" d="100"/>
          <a:sy n="66" d="100"/>
        </p:scale>
        <p:origin x="86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1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5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9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0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9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1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0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7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4A5-1B06-4977-A1D3-DF5B6A27035F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1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" t="9402" r="146" b="190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8F6F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2" b="89556" l="5081" r="92841">
                        <a14:foregroundMark x1="87298" y1="42820" x2="87298" y2="42820"/>
                        <a14:foregroundMark x1="87529" y1="34726" x2="87529" y2="34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430" y="2326023"/>
            <a:ext cx="2859068" cy="2525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382810" y="558395"/>
            <a:ext cx="5061857" cy="5788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8F6F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نام </a:t>
            </a:r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کالا :</a:t>
            </a:r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2810" y="1549888"/>
            <a:ext cx="5061857" cy="5788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8F6F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شماره سریال </a:t>
            </a:r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:</a:t>
            </a:r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2811" y="2541382"/>
            <a:ext cx="5061857" cy="5788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8F6F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تاریخ شروع گارانتی </a:t>
            </a:r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:</a:t>
            </a:r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2810" y="3532875"/>
            <a:ext cx="5061857" cy="5788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8F6F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تاریخ اتمام گارانتی </a:t>
            </a:r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:</a:t>
            </a:r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2811" y="4524369"/>
            <a:ext cx="5061857" cy="187285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8F6F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مهر و امضاء فروشنده </a:t>
            </a:r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:</a:t>
            </a:r>
          </a:p>
          <a:p>
            <a:pPr algn="r" rtl="1"/>
            <a:endParaRPr lang="fa-IR" sz="2800" cap="none" spc="0" dirty="0" smtClean="0">
              <a:ln w="0">
                <a:solidFill>
                  <a:schemeClr val="tx1"/>
                </a:solidFill>
              </a:ln>
              <a:effectLst/>
              <a:cs typeface="B Roya" panose="00000400000000000000" pitchFamily="2" charset="-78"/>
            </a:endParaRPr>
          </a:p>
          <a:p>
            <a:pPr algn="r" rtl="1"/>
            <a:endParaRPr lang="fa-IR" sz="28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  <a:p>
            <a:pPr algn="r" rtl="1"/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296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2" b="139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8127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Diagonal Corner Rectangle 11"/>
          <p:cNvSpPr/>
          <p:nvPr/>
        </p:nvSpPr>
        <p:spPr>
          <a:xfrm>
            <a:off x="358776" y="2275450"/>
            <a:ext cx="7388224" cy="3439239"/>
          </a:xfrm>
          <a:prstGeom prst="round2Diag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28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شرایط گارانتی</a:t>
            </a:r>
            <a:endParaRPr lang="fa-IR" sz="28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ارائه </a:t>
            </a:r>
            <a:r>
              <a:rPr lang="fa-IR" sz="2000" b="1" dirty="0">
                <a:cs typeface="B Roya" panose="00000400000000000000" pitchFamily="2" charset="-78"/>
              </a:rPr>
              <a:t>کارت ضمانت جهت استفاده از خدمات گارانتی الزامی است و المثنی برای این کارت صادر نمی گردد.</a:t>
            </a:r>
            <a:endParaRPr lang="en-US" sz="2000" b="1" dirty="0"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گارانتی </a:t>
            </a:r>
            <a:r>
              <a:rPr lang="fa-IR" sz="2000" b="1" dirty="0">
                <a:cs typeface="B Roya" panose="00000400000000000000" pitchFamily="2" charset="-78"/>
              </a:rPr>
              <a:t>فقط شامل کالاهایی است که شماره سریال بر روی آن ها درج شده باشد </a:t>
            </a:r>
            <a:r>
              <a:rPr lang="fa-IR" sz="2000" b="1" dirty="0" smtClean="0">
                <a:cs typeface="B Roya" panose="00000400000000000000" pitchFamily="2" charset="-78"/>
              </a:rPr>
              <a:t>.</a:t>
            </a:r>
            <a:endParaRPr lang="en-US" sz="2000" b="1" dirty="0"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این </a:t>
            </a:r>
            <a:r>
              <a:rPr lang="fa-IR" sz="2000" b="1" dirty="0">
                <a:cs typeface="B Roya" panose="00000400000000000000" pitchFamily="2" charset="-78"/>
              </a:rPr>
              <a:t>کارت بدون مهر و امضا فروشنده فاقد اعتبار </a:t>
            </a:r>
            <a:r>
              <a:rPr lang="fa-IR" sz="2000" b="1" dirty="0" smtClean="0">
                <a:cs typeface="B Roya" panose="00000400000000000000" pitchFamily="2" charset="-78"/>
              </a:rPr>
              <a:t>است.</a:t>
            </a:r>
            <a:endParaRPr lang="en-US" sz="2000" b="1" dirty="0">
              <a:cs typeface="B Roya" panose="00000400000000000000" pitchFamily="2" charset="-78"/>
            </a:endParaRPr>
          </a:p>
          <a:p>
            <a:pPr algn="r" rtl="1"/>
            <a:r>
              <a:rPr lang="fa-IR" sz="2800" dirty="0">
                <a:ln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موارد ابطال </a:t>
            </a:r>
            <a:r>
              <a:rPr lang="fa-IR" sz="2800" dirty="0" smtClean="0">
                <a:ln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گارانتی</a:t>
            </a:r>
            <a:endParaRPr lang="en-US" sz="2800" dirty="0">
              <a:ln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بروز </a:t>
            </a:r>
            <a:r>
              <a:rPr lang="fa-IR" sz="2000" b="1" dirty="0">
                <a:cs typeface="B Roya" panose="00000400000000000000" pitchFamily="2" charset="-78"/>
              </a:rPr>
              <a:t>اشکالات فنی توسط خریدار و یا تعمیر آن توسط افراد غیر </a:t>
            </a:r>
            <a:r>
              <a:rPr lang="fa-IR" sz="2000" b="1" dirty="0" smtClean="0">
                <a:cs typeface="B Roya" panose="00000400000000000000" pitchFamily="2" charset="-78"/>
              </a:rPr>
              <a:t>مجاز</a:t>
            </a:r>
            <a:endParaRPr lang="en-US" sz="2000" b="1" dirty="0"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مخدوش </a:t>
            </a:r>
            <a:r>
              <a:rPr lang="fa-IR" sz="2000" b="1" dirty="0">
                <a:cs typeface="B Roya" panose="00000400000000000000" pitchFamily="2" charset="-78"/>
              </a:rPr>
              <a:t>شدن و یا عدم مطابقت شماره </a:t>
            </a:r>
            <a:r>
              <a:rPr lang="fa-IR" sz="2000" b="1" dirty="0" smtClean="0">
                <a:cs typeface="B Roya" panose="00000400000000000000" pitchFamily="2" charset="-78"/>
              </a:rPr>
              <a:t>سریال کارت </a:t>
            </a:r>
            <a:r>
              <a:rPr lang="fa-IR" sz="2000" b="1" dirty="0">
                <a:cs typeface="B Roya" panose="00000400000000000000" pitchFamily="2" charset="-78"/>
              </a:rPr>
              <a:t>با شماره سریال </a:t>
            </a:r>
            <a:r>
              <a:rPr lang="fa-IR" sz="2000" b="1" dirty="0" smtClean="0">
                <a:cs typeface="B Roya" panose="00000400000000000000" pitchFamily="2" charset="-78"/>
              </a:rPr>
              <a:t>کالا</a:t>
            </a:r>
            <a:endParaRPr lang="en-US" sz="2000" b="1" dirty="0">
              <a:cs typeface="B Roya" panose="00000400000000000000" pitchFamily="2" charset="-78"/>
            </a:endParaRPr>
          </a:p>
          <a:p>
            <a:pPr algn="r" rtl="1"/>
            <a:r>
              <a:rPr lang="fa-IR" sz="2000" b="1" dirty="0" smtClean="0">
                <a:cs typeface="B Roya" panose="00000400000000000000" pitchFamily="2" charset="-78"/>
              </a:rPr>
              <a:t>ضربه </a:t>
            </a:r>
            <a:r>
              <a:rPr lang="fa-IR" sz="2000" b="1" dirty="0">
                <a:cs typeface="B Roya" panose="00000400000000000000" pitchFamily="2" charset="-78"/>
              </a:rPr>
              <a:t>خوردن، شکستگی و یا هرگونه صدمه فیزیکی به کالا توسط </a:t>
            </a:r>
            <a:r>
              <a:rPr lang="fa-IR" sz="2000" b="1" dirty="0" smtClean="0">
                <a:cs typeface="B Roya" panose="00000400000000000000" pitchFamily="2" charset="-78"/>
              </a:rPr>
              <a:t>خریدار</a:t>
            </a:r>
            <a:endParaRPr lang="en-US" sz="2000" b="1" dirty="0">
              <a:cs typeface="B Roya" panose="000004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91435" y="6055512"/>
            <a:ext cx="27510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TEL :</a:t>
            </a:r>
            <a:r>
              <a:rPr lang="en-US" sz="24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 021-23007</a:t>
            </a:r>
            <a:endParaRPr lang="en-US" sz="2400" cap="none" spc="300" dirty="0">
              <a:ln w="0">
                <a:solidFill>
                  <a:schemeClr val="tx1"/>
                </a:solidFill>
              </a:ln>
              <a:effectLst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9359" y="6044053"/>
            <a:ext cx="39001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WEB:</a:t>
            </a:r>
            <a:r>
              <a:rPr lang="en-US" sz="24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 www.telsaco.com</a:t>
            </a:r>
            <a:endParaRPr lang="en-US" sz="2400" cap="none" spc="300" dirty="0">
              <a:ln w="0">
                <a:solidFill>
                  <a:schemeClr val="tx1"/>
                </a:solidFill>
              </a:ln>
              <a:effectLst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60" b="95230" l="9991" r="89979">
                        <a14:foregroundMark x1="34563" y1="21362" x2="56346" y2="53555"/>
                        <a14:foregroundMark x1="63966" y1="22022" x2="40894" y2="54185"/>
                        <a14:foregroundMark x1="44914" y1="16712" x2="29673" y2="30903"/>
                        <a14:foregroundMark x1="33903" y1="34083" x2="53375" y2="23282"/>
                        <a14:foregroundMark x1="54455" y1="32163" x2="46205" y2="32793"/>
                        <a14:foregroundMark x1="64176" y1="26463" x2="68407" y2="37234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09" y="-62519"/>
            <a:ext cx="3204860" cy="32048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6500" y1="80917" x2="46500" y2="80917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17" y="-530889"/>
            <a:ext cx="3220822" cy="322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4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115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B Roya</vt:lpstr>
      <vt:lpstr>Calibri</vt:lpstr>
      <vt:lpstr>Calibri Light</vt:lpstr>
      <vt:lpstr>Office Theme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58</cp:revision>
  <dcterms:created xsi:type="dcterms:W3CDTF">2020-04-27T07:43:36Z</dcterms:created>
  <dcterms:modified xsi:type="dcterms:W3CDTF">2020-04-27T10:12:26Z</dcterms:modified>
</cp:coreProperties>
</file>