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714" y="-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6845-DB3A-4484-A4CF-6221EFFBEDE2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425A3-13AD-4327-BC98-E6BE12511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485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6845-DB3A-4484-A4CF-6221EFFBEDE2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425A3-13AD-4327-BC98-E6BE12511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465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6845-DB3A-4484-A4CF-6221EFFBEDE2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425A3-13AD-4327-BC98-E6BE12511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230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6845-DB3A-4484-A4CF-6221EFFBEDE2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425A3-13AD-4327-BC98-E6BE12511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873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6845-DB3A-4484-A4CF-6221EFFBEDE2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425A3-13AD-4327-BC98-E6BE12511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261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6845-DB3A-4484-A4CF-6221EFFBEDE2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425A3-13AD-4327-BC98-E6BE12511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911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6845-DB3A-4484-A4CF-6221EFFBEDE2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425A3-13AD-4327-BC98-E6BE12511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564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6845-DB3A-4484-A4CF-6221EFFBEDE2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425A3-13AD-4327-BC98-E6BE12511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205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6845-DB3A-4484-A4CF-6221EFFBEDE2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425A3-13AD-4327-BC98-E6BE12511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48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6845-DB3A-4484-A4CF-6221EFFBEDE2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425A3-13AD-4327-BC98-E6BE12511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797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6845-DB3A-4484-A4CF-6221EFFBEDE2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425A3-13AD-4327-BC98-E6BE12511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652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76845-DB3A-4484-A4CF-6221EFFBEDE2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425A3-13AD-4327-BC98-E6BE12511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822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316000" y="1989000"/>
            <a:ext cx="7920000" cy="2880000"/>
          </a:xfrm>
          <a:prstGeom prst="roundRect">
            <a:avLst>
              <a:gd name="adj" fmla="val 8008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112" y="2510855"/>
            <a:ext cx="2552945" cy="183628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217257" y="2305615"/>
            <a:ext cx="4870243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fa-IR" sz="2800" dirty="0" smtClean="0">
                <a:ln w="0"/>
                <a:cs typeface="B Yekan" panose="00000400000000000000" pitchFamily="2" charset="-78"/>
              </a:rPr>
              <a:t>مهندسین تحلیل سامانه های ارتباطی</a:t>
            </a:r>
          </a:p>
          <a:p>
            <a:pPr algn="ctr" rtl="1"/>
            <a:r>
              <a:rPr lang="fa-IR" sz="6000" dirty="0" smtClean="0">
                <a:ln w="0"/>
                <a:cs typeface="B Yekan" panose="00000400000000000000" pitchFamily="2" charset="-78"/>
              </a:rPr>
              <a:t> تلســــا</a:t>
            </a:r>
            <a:r>
              <a:rPr lang="fa-IR" sz="8800" dirty="0" smtClean="0">
                <a:ln w="0"/>
                <a:cs typeface="B Yekan" panose="00000400000000000000" pitchFamily="2" charset="-78"/>
              </a:rPr>
              <a:t> </a:t>
            </a:r>
            <a:r>
              <a:rPr lang="fa-IR" sz="2400" b="0" cap="none" spc="0" dirty="0" smtClean="0">
                <a:ln w="0"/>
                <a:solidFill>
                  <a:schemeClr val="tx1"/>
                </a:solidFill>
                <a:cs typeface="B Yekan" panose="00000400000000000000" pitchFamily="2" charset="-78"/>
              </a:rPr>
              <a:t>(مسئولیت محدود)</a:t>
            </a:r>
          </a:p>
          <a:p>
            <a:pPr algn="ctr" rtl="1"/>
            <a:r>
              <a:rPr lang="fa-IR" sz="2800" dirty="0" smtClean="0">
                <a:ln w="0"/>
                <a:cs typeface="B Yekan" panose="00000400000000000000" pitchFamily="2" charset="-78"/>
              </a:rPr>
              <a:t>شماره ثبت : </a:t>
            </a:r>
            <a:r>
              <a:rPr lang="fa-IR" sz="2800" spc="300" dirty="0" smtClean="0">
                <a:ln w="0"/>
                <a:cs typeface="B Yekan" panose="00000400000000000000" pitchFamily="2" charset="-78"/>
              </a:rPr>
              <a:t>570355</a:t>
            </a:r>
            <a:endParaRPr lang="en-US" sz="2800" b="0" cap="none" spc="300" dirty="0" smtClean="0">
              <a:ln w="0"/>
              <a:solidFill>
                <a:schemeClr val="tx1"/>
              </a:solidFill>
              <a:cs typeface="B Yek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0806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15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 Yekan</vt:lpstr>
      <vt:lpstr>Calibri</vt:lpstr>
      <vt:lpstr>Calibri Light</vt:lpstr>
      <vt:lpstr>Office Theme</vt:lpstr>
      <vt:lpstr>PowerPoint Presentation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Arman Kiarostami</dc:creator>
  <cp:lastModifiedBy>Arman Kiarostami</cp:lastModifiedBy>
  <cp:revision>27</cp:revision>
  <dcterms:created xsi:type="dcterms:W3CDTF">2021-02-03T11:12:54Z</dcterms:created>
  <dcterms:modified xsi:type="dcterms:W3CDTF">2021-02-03T14:04:46Z</dcterms:modified>
</cp:coreProperties>
</file>