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92706-0BDA-4442-91EA-F1DF6745D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4E9C2-432D-4A87-B21D-461A9A755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CFDE6-DC1A-44FA-A027-6520E9147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8BA27-92CC-4B4D-BCBC-BAFA51C07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EF90E-EA18-4607-8314-07D66011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7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BB6E1-C313-4966-8C5F-FC98EF168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1A5ED-2C3C-4FDB-8678-32E51851A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F35A4-82D2-4F7E-89FC-FF2494AE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7714F-CAC7-4B38-A8FD-CA3E238A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002AF-EB09-446B-AD84-815A9D82E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1D93D8-2FD1-4973-B965-2A1047E1E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E05F6-6A7C-470B-A785-E75A2AA80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32FF1-94F4-4BC4-BE49-800331D1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C9BDF-6DCC-4A81-95D8-D2DBE3A0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0466-E608-4763-83E6-D19D93DA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3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22487-CAB9-40AC-ADDB-4639379FB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2704-CDA6-4068-9803-735785D2A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E8C60-8077-4DF8-9C3B-4505F00E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5D880-82C6-4901-9EDB-08BD0571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C595-DBE1-4769-9A94-7F3BD37E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744CD-7D1F-4E26-891E-805C750E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2743-9642-4B27-8BCC-DCEDAB37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F7ACA-3F50-4BE0-8181-7FA2B904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05A9B-92BF-4D33-9640-AF183301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FD4B3-DD19-44C3-A4C7-EA636643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4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0DED-9A13-4E1A-8EFD-60C9E60C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4D6FC-4285-4ED3-8CA1-CEEB5CC97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1F802-74D7-43FE-AA34-367C63339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3BD0C-E9A2-466A-903D-29BDD504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66242-9630-4BEF-9183-9E4C6447E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09A97-073D-4B62-8197-0A9338191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F7409-3FC8-45FE-9BC7-AC0384BE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C2BB6-6D8D-4346-9010-4E9D2145A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86C73-FA5E-4C14-9747-F9D6994CA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D5683-33B2-4AB0-843B-1CBAC8D73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B95665-3E07-40C3-8AA2-6FD931F85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A601CE-9863-4A93-A027-AE8AF10B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6311FD-FD5B-4F7D-BA66-601933D0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0A5378-CF18-48B7-A84E-D2EB2EE4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8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55308-FEC9-4E81-BC1E-81BC5771B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DF0AAC-4148-4B67-86A7-53C22872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34A35B-64ED-401F-A300-AF682697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DC930-2D29-4AB2-9273-8A9183F0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2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C066F-3B2E-4B84-8E1F-50681576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5BA93-6186-4999-8A0B-B19F203D6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BEC1C-567D-4D58-9ADA-A42851CB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9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A5A1-2B83-45EC-9D35-58C6DF346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1BBC0-1FAA-44FB-B530-16C1C155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9D7EA-79EC-4324-922C-C9E915120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F1F54-DB3D-4FD9-8AB4-D2C031FC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F08E7-5DC7-4E91-AD69-FC7ABB1A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5B601-D3CA-4B2F-8529-BC55B4FF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7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613B-976A-412A-8DBC-89298758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9B713-DD5E-4A91-A25B-418995261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629AD-CFFC-4EE6-90B8-A18D17894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49289-8AD5-402D-8D69-B6E8D10E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5731-285D-4388-B88D-DB993647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3DACC-31D9-4489-847E-E54AFB67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7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A60CE9-07D4-4FAD-A1E3-FFDDA09C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E71C6-0DEE-4E8B-9C1F-AB0793A38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818B3-CE41-442A-A482-E446142AB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18D32-80CC-47B6-AD84-273DC4E5E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16625-C0F4-4195-80C4-7F1F927F1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8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E6B93E1-901F-4538-8A16-071BF5545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6465"/>
            <a:ext cx="8326540" cy="4675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A9D610-F79B-4D17-BAF1-3A425EEDFF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05" b="61077"/>
          <a:stretch/>
        </p:blipFill>
        <p:spPr>
          <a:xfrm>
            <a:off x="0" y="5862"/>
            <a:ext cx="8326541" cy="2664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888517-7462-4265-8F01-9FED6364E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3057" y="1503484"/>
            <a:ext cx="6858000" cy="38510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B97436-B056-442B-A9A2-AD1AE144B7F5}"/>
              </a:ext>
            </a:extLst>
          </p:cNvPr>
          <p:cNvSpPr/>
          <p:nvPr/>
        </p:nvSpPr>
        <p:spPr>
          <a:xfrm>
            <a:off x="4729277" y="0"/>
            <a:ext cx="2733442" cy="1077218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32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حلزونی دور تند</a:t>
            </a:r>
          </a:p>
          <a:p>
            <a:pPr algn="ctr" rtl="1"/>
            <a:r>
              <a:rPr lang="fa-IR" sz="32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مربعی دور کند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F5298-7E07-4376-A3F7-0BE039A846A5}"/>
              </a:ext>
            </a:extLst>
          </p:cNvPr>
          <p:cNvSpPr/>
          <p:nvPr/>
        </p:nvSpPr>
        <p:spPr>
          <a:xfrm>
            <a:off x="10907673" y="1847340"/>
            <a:ext cx="1269899" cy="707886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r>
              <a:rPr lang="en-US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fa-IR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rtl="1"/>
            <a:r>
              <a:rPr lang="fa-IR" sz="2000" dirty="0">
                <a:ln w="0"/>
                <a:latin typeface="Arial" panose="020B0604020202020204" pitchFamily="34" charset="0"/>
              </a:rPr>
              <a:t>(بدون دیتا)</a:t>
            </a:r>
            <a:endParaRPr lang="fa-IR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D18D19-558A-4794-BAA4-8831A84A4E8F}"/>
              </a:ext>
            </a:extLst>
          </p:cNvPr>
          <p:cNvSpPr/>
          <p:nvPr/>
        </p:nvSpPr>
        <p:spPr>
          <a:xfrm>
            <a:off x="11167359" y="3841110"/>
            <a:ext cx="1010213" cy="461665"/>
          </a:xfrm>
          <a:prstGeom prst="rect">
            <a:avLst/>
          </a:prstGeom>
          <a:solidFill>
            <a:schemeClr val="accent4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4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r>
              <a:rPr lang="en-US" sz="2400" b="0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cpu</a:t>
            </a:r>
            <a:endParaRPr lang="fa-IR" sz="24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0254FE-10E2-4473-B2AE-65EEAC281092}"/>
              </a:ext>
            </a:extLst>
          </p:cNvPr>
          <p:cNvSpPr/>
          <p:nvPr/>
        </p:nvSpPr>
        <p:spPr>
          <a:xfrm>
            <a:off x="11181787" y="4352670"/>
            <a:ext cx="995785" cy="707886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endParaRPr lang="en-US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rtl="1"/>
            <a:r>
              <a:rPr lang="en-US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</a:p>
        </p:txBody>
      </p:sp>
    </p:spTree>
    <p:extLst>
      <p:ext uri="{BB962C8B-B14F-4D97-AF65-F5344CB8AC3E}">
        <p14:creationId xmlns:p14="http://schemas.microsoft.com/office/powerpoint/2010/main" val="3304292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15</cp:revision>
  <dcterms:created xsi:type="dcterms:W3CDTF">2022-04-27T08:10:12Z</dcterms:created>
  <dcterms:modified xsi:type="dcterms:W3CDTF">2022-04-27T09:08:32Z</dcterms:modified>
</cp:coreProperties>
</file>