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"/>
  </p:notesMasterIdLst>
  <p:sldIdLst>
    <p:sldId id="257" r:id="rId2"/>
    <p:sldId id="256" r:id="rId3"/>
  </p:sldIdLst>
  <p:sldSz cx="9720263" cy="6480175"/>
  <p:notesSz cx="6858000" cy="9144000"/>
  <p:defaultTextStyle>
    <a:defPPr>
      <a:defRPr lang="en-US"/>
    </a:defPPr>
    <a:lvl1pPr marL="0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1pPr>
    <a:lvl2pPr marL="432549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2pPr>
    <a:lvl3pPr marL="865098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3pPr>
    <a:lvl4pPr marL="1297646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4pPr>
    <a:lvl5pPr marL="1730194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5pPr>
    <a:lvl6pPr marL="2162743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6pPr>
    <a:lvl7pPr marL="2595290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7pPr>
    <a:lvl8pPr marL="3027839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8pPr>
    <a:lvl9pPr marL="3460387" algn="l" defTabSz="865098" rtl="0" eaLnBrk="1" latinLnBrk="0" hangingPunct="1">
      <a:defRPr sz="170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DEF"/>
    <a:srgbClr val="0795D2"/>
    <a:srgbClr val="0B97D3"/>
    <a:srgbClr val="0C98D3"/>
    <a:srgbClr val="2BADE0"/>
    <a:srgbClr val="DFB441"/>
    <a:srgbClr val="D8AC3C"/>
    <a:srgbClr val="D9BB6B"/>
    <a:srgbClr val="DCBD51"/>
    <a:srgbClr val="D3A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192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B4665-B437-4969-9FCF-C7952F32C1F9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8AAA32-9F78-428B-B9C4-8082BBDFB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68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1pPr>
    <a:lvl2pPr marL="432549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2pPr>
    <a:lvl3pPr marL="865098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3pPr>
    <a:lvl4pPr marL="1297646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4pPr>
    <a:lvl5pPr marL="1730194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5pPr>
    <a:lvl6pPr marL="2162743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6pPr>
    <a:lvl7pPr marL="2595290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7pPr>
    <a:lvl8pPr marL="3027839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8pPr>
    <a:lvl9pPr marL="3460387" algn="l" defTabSz="865098" rtl="0" eaLnBrk="1" latinLnBrk="0" hangingPunct="1">
      <a:defRPr sz="113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1143000"/>
            <a:ext cx="4629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8AAA32-9F78-428B-B9C4-8082BBDFBA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1244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1060529"/>
            <a:ext cx="8262224" cy="2256061"/>
          </a:xfrm>
        </p:spPr>
        <p:txBody>
          <a:bodyPr anchor="b"/>
          <a:lstStyle>
            <a:lvl1pPr algn="ctr">
              <a:defRPr sz="566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403592"/>
            <a:ext cx="7290197" cy="1564542"/>
          </a:xfrm>
        </p:spPr>
        <p:txBody>
          <a:bodyPr/>
          <a:lstStyle>
            <a:lvl1pPr marL="0" indent="0" algn="ctr">
              <a:buNone/>
              <a:defRPr sz="2268"/>
            </a:lvl1pPr>
            <a:lvl2pPr marL="432008" indent="0" algn="ctr">
              <a:buNone/>
              <a:defRPr sz="1890"/>
            </a:lvl2pPr>
            <a:lvl3pPr marL="864017" indent="0" algn="ctr">
              <a:buNone/>
              <a:defRPr sz="1701"/>
            </a:lvl3pPr>
            <a:lvl4pPr marL="1296025" indent="0" algn="ctr">
              <a:buNone/>
              <a:defRPr sz="1512"/>
            </a:lvl4pPr>
            <a:lvl5pPr marL="1728033" indent="0" algn="ctr">
              <a:buNone/>
              <a:defRPr sz="1512"/>
            </a:lvl5pPr>
            <a:lvl6pPr marL="2160041" indent="0" algn="ctr">
              <a:buNone/>
              <a:defRPr sz="1512"/>
            </a:lvl6pPr>
            <a:lvl7pPr marL="2592050" indent="0" algn="ctr">
              <a:buNone/>
              <a:defRPr sz="1512"/>
            </a:lvl7pPr>
            <a:lvl8pPr marL="3024058" indent="0" algn="ctr">
              <a:buNone/>
              <a:defRPr sz="1512"/>
            </a:lvl8pPr>
            <a:lvl9pPr marL="3456066" indent="0" algn="ctr">
              <a:buNone/>
              <a:defRPr sz="151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922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40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45009"/>
            <a:ext cx="2095932" cy="549164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45009"/>
            <a:ext cx="6166292" cy="549164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59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165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1615546"/>
            <a:ext cx="8383727" cy="2695572"/>
          </a:xfrm>
        </p:spPr>
        <p:txBody>
          <a:bodyPr anchor="b"/>
          <a:lstStyle>
            <a:lvl1pPr>
              <a:defRPr sz="5669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4336619"/>
            <a:ext cx="8383727" cy="1417538"/>
          </a:xfrm>
        </p:spPr>
        <p:txBody>
          <a:bodyPr/>
          <a:lstStyle>
            <a:lvl1pPr marL="0" indent="0">
              <a:buNone/>
              <a:defRPr sz="2268">
                <a:solidFill>
                  <a:schemeClr val="tx1"/>
                </a:solidFill>
              </a:defRPr>
            </a:lvl1pPr>
            <a:lvl2pPr marL="432008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2pPr>
            <a:lvl3pPr marL="864017" indent="0">
              <a:buNone/>
              <a:defRPr sz="1701">
                <a:solidFill>
                  <a:schemeClr val="tx1">
                    <a:tint val="75000"/>
                  </a:schemeClr>
                </a:solidFill>
              </a:defRPr>
            </a:lvl3pPr>
            <a:lvl4pPr marL="1296025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4pPr>
            <a:lvl5pPr marL="1728033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5pPr>
            <a:lvl6pPr marL="2160041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6pPr>
            <a:lvl7pPr marL="2592050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7pPr>
            <a:lvl8pPr marL="3024058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8pPr>
            <a:lvl9pPr marL="3456066" indent="0">
              <a:buNone/>
              <a:defRPr sz="151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95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725046"/>
            <a:ext cx="4131112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725046"/>
            <a:ext cx="4131112" cy="411161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57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45011"/>
            <a:ext cx="8383727" cy="125253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588543"/>
            <a:ext cx="4112126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367064"/>
            <a:ext cx="4112126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1588543"/>
            <a:ext cx="4132378" cy="778521"/>
          </a:xfrm>
        </p:spPr>
        <p:txBody>
          <a:bodyPr anchor="b"/>
          <a:lstStyle>
            <a:lvl1pPr marL="0" indent="0">
              <a:buNone/>
              <a:defRPr sz="2268" b="1"/>
            </a:lvl1pPr>
            <a:lvl2pPr marL="432008" indent="0">
              <a:buNone/>
              <a:defRPr sz="1890" b="1"/>
            </a:lvl2pPr>
            <a:lvl3pPr marL="864017" indent="0">
              <a:buNone/>
              <a:defRPr sz="1701" b="1"/>
            </a:lvl3pPr>
            <a:lvl4pPr marL="1296025" indent="0">
              <a:buNone/>
              <a:defRPr sz="1512" b="1"/>
            </a:lvl4pPr>
            <a:lvl5pPr marL="1728033" indent="0">
              <a:buNone/>
              <a:defRPr sz="1512" b="1"/>
            </a:lvl5pPr>
            <a:lvl6pPr marL="2160041" indent="0">
              <a:buNone/>
              <a:defRPr sz="1512" b="1"/>
            </a:lvl6pPr>
            <a:lvl7pPr marL="2592050" indent="0">
              <a:buNone/>
              <a:defRPr sz="1512" b="1"/>
            </a:lvl7pPr>
            <a:lvl8pPr marL="3024058" indent="0">
              <a:buNone/>
              <a:defRPr sz="1512" b="1"/>
            </a:lvl8pPr>
            <a:lvl9pPr marL="3456066" indent="0">
              <a:buNone/>
              <a:defRPr sz="151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2367064"/>
            <a:ext cx="4132378" cy="3481594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82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9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10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32012"/>
            <a:ext cx="3135038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933027"/>
            <a:ext cx="4920883" cy="4605124"/>
          </a:xfrm>
        </p:spPr>
        <p:txBody>
          <a:bodyPr/>
          <a:lstStyle>
            <a:lvl1pPr>
              <a:defRPr sz="3024"/>
            </a:lvl1pPr>
            <a:lvl2pPr>
              <a:defRPr sz="2646"/>
            </a:lvl2pPr>
            <a:lvl3pPr>
              <a:defRPr sz="2268"/>
            </a:lvl3pPr>
            <a:lvl4pPr>
              <a:defRPr sz="1890"/>
            </a:lvl4pPr>
            <a:lvl5pPr>
              <a:defRPr sz="1890"/>
            </a:lvl5pPr>
            <a:lvl6pPr>
              <a:defRPr sz="1890"/>
            </a:lvl6pPr>
            <a:lvl7pPr>
              <a:defRPr sz="1890"/>
            </a:lvl7pPr>
            <a:lvl8pPr>
              <a:defRPr sz="1890"/>
            </a:lvl8pPr>
            <a:lvl9pPr>
              <a:defRPr sz="189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944052"/>
            <a:ext cx="3135038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726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32012"/>
            <a:ext cx="3135038" cy="1512041"/>
          </a:xfrm>
        </p:spPr>
        <p:txBody>
          <a:bodyPr anchor="b"/>
          <a:lstStyle>
            <a:lvl1pPr>
              <a:defRPr sz="302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933027"/>
            <a:ext cx="4920883" cy="4605124"/>
          </a:xfrm>
        </p:spPr>
        <p:txBody>
          <a:bodyPr anchor="t"/>
          <a:lstStyle>
            <a:lvl1pPr marL="0" indent="0">
              <a:buNone/>
              <a:defRPr sz="3024"/>
            </a:lvl1pPr>
            <a:lvl2pPr marL="432008" indent="0">
              <a:buNone/>
              <a:defRPr sz="2646"/>
            </a:lvl2pPr>
            <a:lvl3pPr marL="864017" indent="0">
              <a:buNone/>
              <a:defRPr sz="2268"/>
            </a:lvl3pPr>
            <a:lvl4pPr marL="1296025" indent="0">
              <a:buNone/>
              <a:defRPr sz="1890"/>
            </a:lvl4pPr>
            <a:lvl5pPr marL="1728033" indent="0">
              <a:buNone/>
              <a:defRPr sz="1890"/>
            </a:lvl5pPr>
            <a:lvl6pPr marL="2160041" indent="0">
              <a:buNone/>
              <a:defRPr sz="1890"/>
            </a:lvl6pPr>
            <a:lvl7pPr marL="2592050" indent="0">
              <a:buNone/>
              <a:defRPr sz="1890"/>
            </a:lvl7pPr>
            <a:lvl8pPr marL="3024058" indent="0">
              <a:buNone/>
              <a:defRPr sz="1890"/>
            </a:lvl8pPr>
            <a:lvl9pPr marL="3456066" indent="0">
              <a:buNone/>
              <a:defRPr sz="189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1944052"/>
            <a:ext cx="3135038" cy="3601598"/>
          </a:xfrm>
        </p:spPr>
        <p:txBody>
          <a:bodyPr/>
          <a:lstStyle>
            <a:lvl1pPr marL="0" indent="0">
              <a:buNone/>
              <a:defRPr sz="1512"/>
            </a:lvl1pPr>
            <a:lvl2pPr marL="432008" indent="0">
              <a:buNone/>
              <a:defRPr sz="1323"/>
            </a:lvl2pPr>
            <a:lvl3pPr marL="864017" indent="0">
              <a:buNone/>
              <a:defRPr sz="1134"/>
            </a:lvl3pPr>
            <a:lvl4pPr marL="1296025" indent="0">
              <a:buNone/>
              <a:defRPr sz="945"/>
            </a:lvl4pPr>
            <a:lvl5pPr marL="1728033" indent="0">
              <a:buNone/>
              <a:defRPr sz="945"/>
            </a:lvl5pPr>
            <a:lvl6pPr marL="2160041" indent="0">
              <a:buNone/>
              <a:defRPr sz="945"/>
            </a:lvl6pPr>
            <a:lvl7pPr marL="2592050" indent="0">
              <a:buNone/>
              <a:defRPr sz="945"/>
            </a:lvl7pPr>
            <a:lvl8pPr marL="3024058" indent="0">
              <a:buNone/>
              <a:defRPr sz="945"/>
            </a:lvl8pPr>
            <a:lvl9pPr marL="3456066" indent="0">
              <a:buNone/>
              <a:defRPr sz="94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10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345011"/>
            <a:ext cx="8383727" cy="1252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1725046"/>
            <a:ext cx="8383727" cy="4111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7A4A5-1B06-4977-A1D3-DF5B6A27035F}" type="datetimeFigureOut">
              <a:rPr lang="en-US" smtClean="0"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6006164"/>
            <a:ext cx="328058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6006164"/>
            <a:ext cx="2187059" cy="345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96AB1-4E92-4FFA-A329-040747980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57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864017" rtl="0" eaLnBrk="1" latinLnBrk="0" hangingPunct="1">
        <a:lnSpc>
          <a:spcPct val="90000"/>
        </a:lnSpc>
        <a:spcBef>
          <a:spcPct val="0"/>
        </a:spcBef>
        <a:buNone/>
        <a:defRPr sz="415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004" indent="-216004" algn="l" defTabSz="864017" rtl="0" eaLnBrk="1" latinLnBrk="0" hangingPunct="1">
        <a:lnSpc>
          <a:spcPct val="90000"/>
        </a:lnSpc>
        <a:spcBef>
          <a:spcPts val="945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4801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080021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512029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944037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46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808054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240062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672070" indent="-216004" algn="l" defTabSz="864017" rtl="0" eaLnBrk="1" latinLnBrk="0" hangingPunct="1">
        <a:lnSpc>
          <a:spcPct val="90000"/>
        </a:lnSpc>
        <a:spcBef>
          <a:spcPts val="472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1pPr>
      <a:lvl2pPr marL="43200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64017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296025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4pPr>
      <a:lvl5pPr marL="1728033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5pPr>
      <a:lvl6pPr marL="2160041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6pPr>
      <a:lvl7pPr marL="2592050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7pPr>
      <a:lvl8pPr marL="3024058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8pPr>
      <a:lvl9pPr marL="3456066" algn="l" defTabSz="864017" rtl="0" eaLnBrk="1" latinLnBrk="0" hangingPunct="1">
        <a:defRPr sz="17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7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" y="127"/>
            <a:ext cx="9720072" cy="648004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20203" y="4224877"/>
            <a:ext cx="2165707" cy="403533"/>
          </a:xfrm>
          <a:prstGeom prst="rect">
            <a:avLst/>
          </a:prstGeom>
          <a:noFill/>
        </p:spPr>
        <p:txBody>
          <a:bodyPr wrap="none" lIns="94830" tIns="47415" rIns="94830" bIns="47415">
            <a:spAutoFit/>
          </a:bodyPr>
          <a:lstStyle/>
          <a:p>
            <a:pPr algn="ctr"/>
            <a:r>
              <a:rPr lang="en-US" sz="2000" spc="311" dirty="0">
                <a:ln w="0">
                  <a:solidFill>
                    <a:srgbClr val="00ADEF"/>
                  </a:solidFill>
                </a:ln>
                <a:solidFill>
                  <a:srgbClr val="00AD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021-23007000</a:t>
            </a:r>
            <a:endParaRPr lang="en-US" sz="2400" spc="311" dirty="0">
              <a:ln w="0">
                <a:solidFill>
                  <a:srgbClr val="00ADEF"/>
                </a:solidFill>
              </a:ln>
              <a:solidFill>
                <a:srgbClr val="00ADE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3628875" y="2203561"/>
            <a:ext cx="5400000" cy="270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ADEF"/>
            </a:solidFill>
          </a:ln>
          <a:effectLst>
            <a:outerShdw blurRad="63500" sx="101000" sy="101000" algn="ctr" rotWithShape="0">
              <a:prstClr val="black">
                <a:alpha val="30000"/>
              </a:prstClr>
            </a:outerShdw>
          </a:effectLst>
        </p:spPr>
        <p:txBody>
          <a:bodyPr wrap="square" lIns="94830" tIns="261342" rIns="94830" bIns="0" anchor="t">
            <a:spAutoFit/>
          </a:bodyPr>
          <a:lstStyle/>
          <a:p>
            <a:pPr algn="r" rtl="1"/>
            <a:endParaRPr lang="en-US" sz="2074" b="1" dirty="0">
              <a:ln w="0">
                <a:solidFill>
                  <a:schemeClr val="tx1"/>
                </a:solidFill>
              </a:ln>
              <a:cs typeface="B Roya" panose="00000400000000000000" pitchFamily="2" charset="-78"/>
            </a:endParaRPr>
          </a:p>
        </p:txBody>
      </p:sp>
      <p:sp>
        <p:nvSpPr>
          <p:cNvPr id="21" name="Line Callout 1 (Border and Accent Bar) 20"/>
          <p:cNvSpPr/>
          <p:nvPr/>
        </p:nvSpPr>
        <p:spPr>
          <a:xfrm>
            <a:off x="1018752" y="4686975"/>
            <a:ext cx="2610123" cy="403533"/>
          </a:xfrm>
          <a:prstGeom prst="accentBorderCallout1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none" lIns="94830" tIns="47415" rIns="94830" bIns="47415">
            <a:spAutoFit/>
          </a:bodyPr>
          <a:lstStyle/>
          <a:p>
            <a:pPr algn="ctr"/>
            <a:r>
              <a:rPr lang="en-US" sz="2000" spc="311" dirty="0">
                <a:ln w="0">
                  <a:solidFill>
                    <a:srgbClr val="00ADEF"/>
                  </a:solidFill>
                </a:ln>
                <a:solidFill>
                  <a:srgbClr val="00ADE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www.telsaco.com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>
                        <a14:foregroundMark x1="38256" y1="42941" x2="38256" y2="42941"/>
                        <a14:foregroundMark x1="46395" y1="31765" x2="46395" y2="31765"/>
                        <a14:foregroundMark x1="63023" y1="66618" x2="63023" y2="666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924" y="4215189"/>
            <a:ext cx="567897" cy="449035"/>
          </a:xfrm>
          <a:prstGeom prst="rect">
            <a:avLst/>
          </a:prstGeom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08" y="4719078"/>
            <a:ext cx="385944" cy="385944"/>
          </a:xfrm>
          <a:prstGeom prst="rect">
            <a:avLst/>
          </a:prstGeom>
          <a:effectLst/>
        </p:spPr>
      </p:pic>
      <p:sp>
        <p:nvSpPr>
          <p:cNvPr id="2" name="Round Diagonal Corner Rectangle 1"/>
          <p:cNvSpPr/>
          <p:nvPr/>
        </p:nvSpPr>
        <p:spPr>
          <a:xfrm>
            <a:off x="529924" y="551493"/>
            <a:ext cx="2141580" cy="1386743"/>
          </a:xfrm>
          <a:prstGeom prst="round2DiagRect">
            <a:avLst/>
          </a:prstGeom>
          <a:solidFill>
            <a:schemeClr val="bg1"/>
          </a:solidFill>
          <a:ln w="28575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lIns="72000" tIns="72000" rIns="72000" bIns="72000" anchor="ctr">
            <a:spAutoFit/>
          </a:bodyPr>
          <a:lstStyle/>
          <a:p>
            <a:pPr algn="ctr"/>
            <a:r>
              <a:rPr lang="fa-IR" sz="3600" b="1" dirty="0">
                <a:ln w="6350">
                  <a:noFill/>
                </a:ln>
                <a:gradFill flip="none" rotWithShape="1">
                  <a:gsLst>
                    <a:gs pos="0">
                      <a:srgbClr val="00ADEF">
                        <a:shade val="30000"/>
                        <a:satMod val="115000"/>
                      </a:srgbClr>
                    </a:gs>
                    <a:gs pos="50000">
                      <a:srgbClr val="00ADEF">
                        <a:shade val="67500"/>
                        <a:satMod val="115000"/>
                      </a:srgbClr>
                    </a:gs>
                    <a:gs pos="100000">
                      <a:srgbClr val="00ADE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cs typeface="B Yas" panose="00000400000000000000" pitchFamily="2" charset="-78"/>
              </a:rPr>
              <a:t>کارت گارانتی</a:t>
            </a:r>
            <a:endParaRPr lang="en-US" sz="3600" b="1" dirty="0">
              <a:ln w="6350">
                <a:noFill/>
              </a:ln>
              <a:gradFill flip="none" rotWithShape="1">
                <a:gsLst>
                  <a:gs pos="0">
                    <a:srgbClr val="00ADEF">
                      <a:shade val="30000"/>
                      <a:satMod val="115000"/>
                    </a:srgbClr>
                  </a:gs>
                  <a:gs pos="50000">
                    <a:srgbClr val="00ADEF">
                      <a:shade val="67500"/>
                      <a:satMod val="115000"/>
                    </a:srgbClr>
                  </a:gs>
                  <a:gs pos="100000">
                    <a:srgbClr val="00ADE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cs typeface="B Yas" panose="00000400000000000000" pitchFamily="2" charset="-78"/>
            </a:endParaRPr>
          </a:p>
          <a:p>
            <a:pPr algn="ctr"/>
            <a:r>
              <a:rPr lang="fa-IR" sz="3600" b="1" dirty="0">
                <a:ln w="6350">
                  <a:noFill/>
                </a:ln>
                <a:gradFill flip="none" rotWithShape="1">
                  <a:gsLst>
                    <a:gs pos="0">
                      <a:srgbClr val="00ADEF">
                        <a:shade val="30000"/>
                        <a:satMod val="115000"/>
                      </a:srgbClr>
                    </a:gs>
                    <a:gs pos="50000">
                      <a:srgbClr val="00ADEF">
                        <a:shade val="67500"/>
                        <a:satMod val="115000"/>
                      </a:srgbClr>
                    </a:gs>
                    <a:gs pos="100000">
                      <a:srgbClr val="00ADEF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cs typeface="B Yas" panose="00000400000000000000" pitchFamily="2" charset="-78"/>
              </a:rPr>
              <a:t> تلسا</a:t>
            </a:r>
            <a:endParaRPr lang="en-US" sz="3600" b="1" dirty="0">
              <a:ln w="6350">
                <a:noFill/>
              </a:ln>
              <a:gradFill flip="none" rotWithShape="1">
                <a:gsLst>
                  <a:gs pos="0">
                    <a:srgbClr val="00ADEF">
                      <a:shade val="30000"/>
                      <a:satMod val="115000"/>
                    </a:srgbClr>
                  </a:gs>
                  <a:gs pos="50000">
                    <a:srgbClr val="00ADEF">
                      <a:shade val="67500"/>
                      <a:satMod val="115000"/>
                    </a:srgbClr>
                  </a:gs>
                  <a:gs pos="100000">
                    <a:srgbClr val="00ADEF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cs typeface="B Yas" panose="00000400000000000000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78728" y="521381"/>
            <a:ext cx="2160000" cy="216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ADEF"/>
            </a:solidFill>
          </a:ln>
          <a:effectLst>
            <a:outerShdw blurRad="63500" sx="101000" sy="101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844" dirty="0">
              <a:ln>
                <a:solidFill>
                  <a:srgbClr val="2BADE0"/>
                </a:solidFill>
              </a:ln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63553" y="5153883"/>
            <a:ext cx="5235993" cy="615553"/>
          </a:xfrm>
          <a:prstGeom prst="rect">
            <a:avLst/>
          </a:prstGeom>
          <a:noFill/>
        </p:spPr>
        <p:txBody>
          <a:bodyPr vert="horz" wrap="square" lIns="0" tIns="0" rIns="0" bIns="0" numCol="1" spcCol="0" rtlCol="1" anchor="ctr" anchorCtr="0">
            <a:spAutoFit/>
          </a:bodyPr>
          <a:lstStyle/>
          <a:p>
            <a:pPr algn="just" rtl="1"/>
            <a:r>
              <a:rPr lang="fa-IR" sz="2000" dirty="0">
                <a:ln>
                  <a:solidFill>
                    <a:srgbClr val="00ADEF"/>
                  </a:solidFill>
                </a:ln>
                <a:solidFill>
                  <a:srgbClr val="00ADEF"/>
                </a:solidFill>
                <a:cs typeface="B Nazanin" panose="00000400000000000000" pitchFamily="2" charset="-78"/>
              </a:rPr>
              <a:t>تهران-خ شريعتي-پایین تر از حسینیه ارشاد</a:t>
            </a:r>
            <a:endParaRPr lang="en-US" sz="2000" dirty="0">
              <a:ln>
                <a:solidFill>
                  <a:srgbClr val="00ADEF"/>
                </a:solidFill>
              </a:ln>
              <a:solidFill>
                <a:srgbClr val="00ADEF"/>
              </a:solidFill>
              <a:cs typeface="B Nazanin" panose="00000400000000000000" pitchFamily="2" charset="-78"/>
            </a:endParaRPr>
          </a:p>
          <a:p>
            <a:pPr algn="just" rtl="1"/>
            <a:r>
              <a:rPr lang="fa-IR" sz="2000" dirty="0">
                <a:ln>
                  <a:solidFill>
                    <a:srgbClr val="00ADEF"/>
                  </a:solidFill>
                </a:ln>
                <a:solidFill>
                  <a:srgbClr val="00ADEF"/>
                </a:solidFill>
                <a:cs typeface="B Nazanin" panose="00000400000000000000" pitchFamily="2" charset="-78"/>
              </a:rPr>
              <a:t>خ کوشا-خ بديعي-خ بشردوست-پ4-و3</a:t>
            </a:r>
            <a:endParaRPr lang="en-US" sz="2000" dirty="0">
              <a:ln>
                <a:solidFill>
                  <a:srgbClr val="00ADEF"/>
                </a:solidFill>
              </a:ln>
              <a:solidFill>
                <a:srgbClr val="00ADEF"/>
              </a:solidFill>
              <a:cs typeface="B Nazanin" panose="00000400000000000000" pitchFamily="2" charset="-78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7136" y="5203925"/>
            <a:ext cx="334105" cy="51836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02968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" y="63"/>
            <a:ext cx="9720072" cy="6480048"/>
          </a:xfrm>
          <a:prstGeom prst="rect">
            <a:avLst/>
          </a:prstGeom>
        </p:spPr>
      </p:pic>
      <p:sp>
        <p:nvSpPr>
          <p:cNvPr id="12" name="Flowchart: Alternate Process 11"/>
          <p:cNvSpPr/>
          <p:nvPr/>
        </p:nvSpPr>
        <p:spPr>
          <a:xfrm>
            <a:off x="323270" y="379322"/>
            <a:ext cx="8586967" cy="439516"/>
          </a:xfrm>
          <a:prstGeom prst="flowChartAlternateProcess">
            <a:avLst/>
          </a:prstGeom>
          <a:noFill/>
          <a:ln w="38100">
            <a:noFill/>
          </a:ln>
          <a:effectLst>
            <a:outerShdw blurRad="63500" sx="101000" sy="101000" algn="ctr" rotWithShape="0">
              <a:prstClr val="black">
                <a:alpha val="39000"/>
              </a:prstClr>
            </a:outerShdw>
          </a:effectLst>
        </p:spPr>
        <p:txBody>
          <a:bodyPr wrap="square" lIns="0" tIns="0" rIns="0" bIns="0">
            <a:spAutoFit/>
          </a:bodyPr>
          <a:lstStyle/>
          <a:p>
            <a:pPr algn="just" rtl="1"/>
            <a:endParaRPr lang="en-US" sz="2489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165068"/>
            <a:ext cx="9088641" cy="1908215"/>
          </a:xfrm>
          <a:prstGeom prst="rect">
            <a:avLst/>
          </a:prstGeom>
          <a:noFill/>
        </p:spPr>
        <p:txBody>
          <a:bodyPr vert="horz" wrap="square" lIns="0" tIns="0" rIns="0" bIns="0" numCol="1" spcCol="360000" rtlCol="1" anchor="ctr" anchorCtr="0">
            <a:spAutoFit/>
          </a:bodyPr>
          <a:lstStyle/>
          <a:p>
            <a:pPr algn="r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شرایط گارانتی</a:t>
            </a:r>
            <a:endParaRPr lang="en-US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این کارت بدون هولوگرام تلسا فاقد اعتبار است .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-‌ ‏‏‏‏‏ارائه کارت ضمانت جهت استفاده از خدمات گارانتی الزامی است و المثنی برای</a:t>
            </a:r>
            <a:r>
              <a:rPr lang="en-US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این کارت صادر نمی گردد .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گارانتی فقط شامل کالاهایی است که شماره سریال بر روی آن ها درج شده باشد .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در صورت نیاز به استفاده از گارانتی، هزینه ایاب و ذهاب بر عهده مشتری می‌ باشد .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endParaRPr lang="fa-IR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7679" y="3849214"/>
            <a:ext cx="8630962" cy="1969770"/>
          </a:xfrm>
          <a:prstGeom prst="rect">
            <a:avLst/>
          </a:prstGeom>
          <a:noFill/>
        </p:spPr>
        <p:txBody>
          <a:bodyPr vert="horz" wrap="square" lIns="0" tIns="0" rIns="0" bIns="0" numCol="1" spcCol="360000" rtlCol="1" anchor="ctr" anchorCtr="0">
            <a:spAutoFit/>
          </a:bodyPr>
          <a:lstStyle/>
          <a:p>
            <a:pPr algn="r" rtl="1"/>
            <a:r>
              <a:rPr lang="fa-IR" sz="24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موارد ابطال </a:t>
            </a:r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گارانتی</a:t>
            </a:r>
            <a:endParaRPr lang="fa-IR" sz="24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algn="r" rtl="1"/>
            <a:r>
              <a:rPr lang="fa-IR" sz="24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</a:t>
            </a:r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صدمات ناشی از ضربه، خط خوردگی، نوسانات برق، رطوبت و یا هرگونه صدمه فیزیکی به کالا توسط مشتری</a:t>
            </a:r>
          </a:p>
          <a:p>
            <a:pPr algn="r" rtl="1"/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مخدوش </a:t>
            </a:r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شدن هولوگرام و عدم مطابقت شماره سریال کارت با شماره سریال </a:t>
            </a:r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کالا</a:t>
            </a:r>
          </a:p>
          <a:p>
            <a:pPr algn="r" rtl="1"/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- بروز </a:t>
            </a:r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اشکالات فنی توسط مشتری و یا تعمیر </a:t>
            </a:r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آن</a:t>
            </a:r>
            <a:r>
              <a:rPr lang="en-US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توسط</a:t>
            </a:r>
          </a:p>
          <a:p>
            <a:pPr algn="r" rtl="1"/>
            <a:r>
              <a:rPr lang="fa-IR" sz="2000" dirty="0" smtClean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 </a:t>
            </a:r>
            <a:r>
              <a:rPr lang="fa-IR" sz="2000" dirty="0">
                <a:ln>
                  <a:solidFill>
                    <a:schemeClr val="tx1"/>
                  </a:solidFill>
                </a:ln>
                <a:cs typeface="B Nazanin" panose="00000400000000000000" pitchFamily="2" charset="-78"/>
              </a:rPr>
              <a:t>افراد متفرقه</a:t>
            </a: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  <a:p>
            <a:pPr marL="342900" indent="-342900" algn="r" rtl="1">
              <a:buFontTx/>
              <a:buChar char="-"/>
            </a:pPr>
            <a:endParaRPr lang="en-US" sz="2000" dirty="0">
              <a:ln>
                <a:solidFill>
                  <a:schemeClr val="tx1"/>
                </a:solidFill>
              </a:ln>
              <a:cs typeface="B Nazanin" panose="00000400000000000000" pitchFamily="2" charset="-78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50000" y1="6557" x2="49091" y2="12568"/>
                        <a14:foregroundMark x1="76182" y1="36430" x2="26000" y2="42441"/>
                        <a14:foregroundMark x1="24364" y1="21494" x2="56545" y2="50455"/>
                        <a14:foregroundMark x1="25636" y1="37523" x2="69455" y2="29872"/>
                        <a14:foregroundMark x1="74364" y1="32969" x2="46727" y2="35155"/>
                        <a14:foregroundMark x1="23636" y1="32058" x2="59273" y2="27869"/>
                        <a14:foregroundMark x1="77273" y1="44809" x2="28182" y2="45173"/>
                        <a14:foregroundMark x1="81273" y1="39344" x2="63636" y2="43169"/>
                        <a14:foregroundMark x1="95636" y1="49909" x2="88364" y2="49909"/>
                        <a14:foregroundMark x1="94727" y1="48816" x2="90364" y2="48816"/>
                        <a14:foregroundMark x1="75091" y1="56284" x2="27455" y2="59016"/>
                        <a14:foregroundMark x1="80545" y1="73042" x2="18364" y2="71767"/>
                        <a14:foregroundMark x1="61273" y1="92896" x2="46727" y2="88525"/>
                        <a14:foregroundMark x1="44909" y1="95446" x2="51818" y2="89617"/>
                        <a14:foregroundMark x1="61455" y1="93443" x2="61455" y2="88525"/>
                        <a14:foregroundMark x1="43455" y1="95446" x2="42727" y2="88342"/>
                        <a14:foregroundMark x1="62727" y1="93625" x2="62182" y2="87614"/>
                        <a14:foregroundMark x1="64000" y1="91803" x2="63455" y2="88525"/>
                      </a14:backgroundRemoval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356" y="769330"/>
            <a:ext cx="1574062" cy="16198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8916" l="0" r="1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271" y="698794"/>
            <a:ext cx="2417836" cy="196328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843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1371</TotalTime>
  <Words>140</Words>
  <Application>Microsoft Office PowerPoint</Application>
  <PresentationFormat>Custom</PresentationFormat>
  <Paragraphs>17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 Nazanin</vt:lpstr>
      <vt:lpstr>B Roya</vt:lpstr>
      <vt:lpstr>B Yas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Arman Kiarostami</dc:creator>
  <cp:lastModifiedBy>Arman Kiarostami</cp:lastModifiedBy>
  <cp:revision>445</cp:revision>
  <dcterms:created xsi:type="dcterms:W3CDTF">2020-04-27T07:43:36Z</dcterms:created>
  <dcterms:modified xsi:type="dcterms:W3CDTF">2020-05-17T05:09:40Z</dcterms:modified>
</cp:coreProperties>
</file>