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79" r:id="rId4"/>
  </p:sldIdLst>
  <p:sldSz cx="9144000" cy="6858000" type="screen4x3"/>
  <p:notesSz cx="6858000" cy="9144000"/>
  <p:custDataLst>
    <p:tags r:id="rId6"/>
  </p:custDataLst>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B92D14"/>
    <a:srgbClr val="35759D"/>
    <a:srgbClr val="35B19D"/>
    <a:srgbClr val="000000"/>
    <a:srgbClr val="E8E8E8"/>
    <a:srgbClr val="1E1E20"/>
    <a:srgbClr val="D5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5596" autoAdjust="0"/>
  </p:normalViewPr>
  <p:slideViewPr>
    <p:cSldViewPr showGuides="1">
      <p:cViewPr varScale="1">
        <p:scale>
          <a:sx n="79" d="100"/>
          <a:sy n="79" d="100"/>
        </p:scale>
        <p:origin x="912" y="78"/>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DC895483-E032-4CCC-8B8F-C3BDE82421E4}" type="slidenum">
              <a:rPr lang="en-US"/>
              <a:pPr/>
              <a:t>‹#›</a:t>
            </a:fld>
            <a:endParaRPr lang="en-US"/>
          </a:p>
        </p:txBody>
      </p:sp>
    </p:spTree>
    <p:extLst>
      <p:ext uri="{BB962C8B-B14F-4D97-AF65-F5344CB8AC3E}">
        <p14:creationId xmlns:p14="http://schemas.microsoft.com/office/powerpoint/2010/main" val="333406612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178EF2-9F54-44A1-8779-308F728DEFEA}"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283979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B0A450-8511-44FA-867F-249343D31CD5}"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694502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1F7D76-48A6-443A-AF10-58072DFE3F04}"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2059143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en-US" noProof="0" smtClean="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85304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417638"/>
            <a:ext cx="1828800" cy="5211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1417638"/>
            <a:ext cx="5334000" cy="5211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54736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9067561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2185960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2438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384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4692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9729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29518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1514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77305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222303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anose="020B0604020202020204" pitchFamily="34" charset="0"/>
        </a:defRPr>
      </a:lvl2pPr>
      <a:lvl3pPr algn="l" rtl="0" eaLnBrk="1" fontAlgn="base" hangingPunct="1">
        <a:spcBef>
          <a:spcPct val="0"/>
        </a:spcBef>
        <a:spcAft>
          <a:spcPct val="0"/>
        </a:spcAft>
        <a:defRPr sz="4400">
          <a:solidFill>
            <a:schemeClr val="tx1"/>
          </a:solidFill>
          <a:latin typeface="Microsoft Sans Serif" panose="020B0604020202020204" pitchFamily="34" charset="0"/>
        </a:defRPr>
      </a:lvl3pPr>
      <a:lvl4pPr algn="l" rtl="0" eaLnBrk="1" fontAlgn="base" hangingPunct="1">
        <a:spcBef>
          <a:spcPct val="0"/>
        </a:spcBef>
        <a:spcAft>
          <a:spcPct val="0"/>
        </a:spcAft>
        <a:defRPr sz="4400">
          <a:solidFill>
            <a:schemeClr val="tx1"/>
          </a:solidFill>
          <a:latin typeface="Microsoft Sans Serif" panose="020B0604020202020204" pitchFamily="34" charset="0"/>
        </a:defRPr>
      </a:lvl4pPr>
      <a:lvl5pPr algn="l" rtl="0" eaLnBrk="1" fontAlgn="base" hangingPunct="1">
        <a:spcBef>
          <a:spcPct val="0"/>
        </a:spcBef>
        <a:spcAft>
          <a:spcPct val="0"/>
        </a:spcAft>
        <a:defRPr sz="4400">
          <a:solidFill>
            <a:schemeClr val="tx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tx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tx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tx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tx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ctrTitle"/>
          </p:nvPr>
        </p:nvSpPr>
        <p:spPr>
          <a:xfrm>
            <a:off x="471488" y="228600"/>
            <a:ext cx="6553200" cy="762000"/>
          </a:xfrm>
          <a:extLst>
            <a:ext uri="{AF507438-7753-43E0-B8FC-AC1667EBCBE1}">
              <a14:hiddenEffects xmlns:a14="http://schemas.microsoft.com/office/drawing/2010/main">
                <a:effectLst>
                  <a:outerShdw dist="17961" dir="2700000" algn="ctr" rotWithShape="0">
                    <a:srgbClr val="000000"/>
                  </a:outerShdw>
                </a:effectLst>
              </a14:hiddenEffects>
            </a:ext>
          </a:extLst>
        </p:spPr>
        <p:txBody>
          <a:bodyPr/>
          <a:lstStyle/>
          <a:p>
            <a:pPr algn="l"/>
            <a:r>
              <a:rPr lang="en-US" sz="4400"/>
              <a:t>Name of presentation</a:t>
            </a:r>
            <a:endParaRPr lang="ru-RU" sz="4400"/>
          </a:p>
        </p:txBody>
      </p:sp>
      <p:sp>
        <p:nvSpPr>
          <p:cNvPr id="2056" name="Rectangle 8"/>
          <p:cNvSpPr>
            <a:spLocks noGrp="1" noChangeArrowheads="1"/>
          </p:cNvSpPr>
          <p:nvPr>
            <p:ph type="subTitle" idx="1"/>
          </p:nvPr>
        </p:nvSpPr>
        <p:spPr>
          <a:xfrm>
            <a:off x="490538" y="900113"/>
            <a:ext cx="2895600" cy="533400"/>
          </a:xfrm>
          <a:extLst>
            <a:ext uri="{AF507438-7753-43E0-B8FC-AC1667EBCBE1}">
              <a14:hiddenEffects xmlns:a14="http://schemas.microsoft.com/office/drawing/2010/main">
                <a:effectLst>
                  <a:outerShdw dist="17961" dir="2700000" algn="ctr" rotWithShape="0">
                    <a:srgbClr val="000000"/>
                  </a:outerShdw>
                </a:effectLst>
              </a14:hiddenEffects>
            </a:ext>
          </a:extLst>
        </p:spPr>
        <p:txBody>
          <a:bodyPr/>
          <a:lstStyle/>
          <a:p>
            <a:pPr algn="l"/>
            <a:r>
              <a:rPr lang="en-US" dirty="0" smtClean="0"/>
              <a:t>www.Ghalamo.com</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1066800" y="685800"/>
            <a:ext cx="7315200" cy="715963"/>
          </a:xfrm>
          <a:extLst>
            <a:ext uri="{AF507438-7753-43E0-B8FC-AC1667EBCBE1}">
              <a14:hiddenEffects xmlns:a14="http://schemas.microsoft.com/office/drawing/2010/main">
                <a:effectLst>
                  <a:outerShdw dist="17961" dir="2700000" algn="ctr" rotWithShape="0">
                    <a:schemeClr val="tx2"/>
                  </a:outerShdw>
                </a:effectLst>
              </a14:hiddenEffects>
            </a:ext>
          </a:extLst>
        </p:spPr>
        <p:txBody>
          <a:bodyPr/>
          <a:lstStyle/>
          <a:p>
            <a:r>
              <a:rPr lang="en-US" sz="4000">
                <a:solidFill>
                  <a:schemeClr val="bg1"/>
                </a:solidFill>
              </a:rPr>
              <a:t>Slide master</a:t>
            </a:r>
            <a:endParaRPr lang="ru-RU" sz="4000">
              <a:solidFill>
                <a:schemeClr val="bg1"/>
              </a:solidFill>
            </a:endParaRPr>
          </a:p>
        </p:txBody>
      </p:sp>
      <p:sp>
        <p:nvSpPr>
          <p:cNvPr id="17413" name="Rectangle 5"/>
          <p:cNvSpPr>
            <a:spLocks noGrp="1" noChangeArrowheads="1"/>
          </p:cNvSpPr>
          <p:nvPr>
            <p:ph type="body" idx="1"/>
          </p:nvPr>
        </p:nvSpPr>
        <p:spPr>
          <a:xfrm>
            <a:off x="1066800" y="1554163"/>
            <a:ext cx="7315200" cy="4191000"/>
          </a:xfrm>
        </p:spPr>
        <p:txBody>
          <a:bodyPr/>
          <a:lstStyle/>
          <a:p>
            <a:pPr>
              <a:lnSpc>
                <a:spcPct val="80000"/>
              </a:lnSpc>
            </a:pPr>
            <a:r>
              <a:rPr lang="en-US" altLang="ko-KR" sz="2000">
                <a:latin typeface="Verdana" panose="020B0604030504040204" pitchFamily="34" charset="0"/>
                <a:ea typeface="굴림" charset="-127"/>
              </a:rPr>
              <a:t>Your Text here</a:t>
            </a:r>
          </a:p>
          <a:p>
            <a:pPr>
              <a:lnSpc>
                <a:spcPct val="80000"/>
              </a:lnSpc>
            </a:pPr>
            <a:endParaRPr lang="en-US" altLang="ko-KR" sz="2000">
              <a:latin typeface="Verdana" panose="020B0604030504040204" pitchFamily="34" charset="0"/>
              <a:ea typeface="굴림" charset="-127"/>
            </a:endParaRPr>
          </a:p>
          <a:p>
            <a:pPr>
              <a:lnSpc>
                <a:spcPct val="80000"/>
              </a:lnSpc>
            </a:pPr>
            <a:r>
              <a:rPr lang="en-US" altLang="ko-KR" sz="2000">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2000">
              <a:latin typeface="Verdana" panose="020B0604030504040204" pitchFamily="34" charset="0"/>
              <a:ea typeface="굴림" charset="-127"/>
            </a:endParaRPr>
          </a:p>
          <a:p>
            <a:pPr>
              <a:lnSpc>
                <a:spcPct val="80000"/>
              </a:lnSpc>
            </a:pPr>
            <a:r>
              <a:rPr lang="en-US" altLang="ko-KR" sz="2000">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2000"/>
          </a:p>
          <a:p>
            <a:pPr>
              <a:lnSpc>
                <a:spcPct val="80000"/>
              </a:lnSpc>
            </a:pPr>
            <a:endParaRPr lang="ru-RU" sz="20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685800"/>
            <a:ext cx="6934200" cy="715963"/>
          </a:xfrm>
        </p:spPr>
        <p:txBody>
          <a:bodyPr/>
          <a:lstStyle/>
          <a:p>
            <a:r>
              <a:rPr lang="en-US" sz="4000">
                <a:solidFill>
                  <a:srgbClr val="4D4D4D"/>
                </a:solidFill>
              </a:rPr>
              <a:t>Print master</a:t>
            </a:r>
          </a:p>
        </p:txBody>
      </p:sp>
      <p:sp>
        <p:nvSpPr>
          <p:cNvPr id="60419" name="Rectangle 3"/>
          <p:cNvSpPr>
            <a:spLocks noGrp="1" noChangeArrowheads="1"/>
          </p:cNvSpPr>
          <p:nvPr>
            <p:ph type="body" idx="1"/>
          </p:nvPr>
        </p:nvSpPr>
        <p:spPr>
          <a:xfrm>
            <a:off x="1981200" y="1630363"/>
            <a:ext cx="6934200" cy="4267200"/>
          </a:xfrm>
        </p:spPr>
        <p:txBody>
          <a:bodyPr/>
          <a:lstStyle/>
          <a:p>
            <a:pPr>
              <a:lnSpc>
                <a:spcPct val="80000"/>
              </a:lnSpc>
            </a:pPr>
            <a:r>
              <a:rPr lang="en-US" altLang="ko-KR" sz="1800">
                <a:solidFill>
                  <a:srgbClr val="4D4D4D"/>
                </a:solidFill>
                <a:latin typeface="Verdana" panose="020B0604030504040204" pitchFamily="34" charset="0"/>
                <a:ea typeface="굴림" charset="-127"/>
              </a:rPr>
              <a:t>Your Text here</a:t>
            </a:r>
          </a:p>
          <a:p>
            <a:pPr>
              <a:lnSpc>
                <a:spcPct val="80000"/>
              </a:lnSpc>
            </a:pPr>
            <a:endParaRPr lang="en-US" altLang="ko-KR" sz="1800">
              <a:solidFill>
                <a:srgbClr val="4D4D4D"/>
              </a:solidFill>
              <a:latin typeface="Verdana" panose="020B0604030504040204" pitchFamily="34" charset="0"/>
              <a:ea typeface="굴림" charset="-127"/>
            </a:endParaRPr>
          </a:p>
          <a:p>
            <a:pPr>
              <a:lnSpc>
                <a:spcPct val="80000"/>
              </a:lnSpc>
            </a:pPr>
            <a:r>
              <a:rPr lang="en-US" altLang="ko-KR" sz="1800">
                <a:solidFill>
                  <a:srgbClr val="4D4D4D"/>
                </a:solidFill>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solidFill>
                <a:srgbClr val="4D4D4D"/>
              </a:solidFill>
              <a:latin typeface="Verdana" panose="020B0604030504040204" pitchFamily="34" charset="0"/>
              <a:ea typeface="굴림" charset="-127"/>
            </a:endParaRPr>
          </a:p>
          <a:p>
            <a:pPr>
              <a:lnSpc>
                <a:spcPct val="80000"/>
              </a:lnSpc>
            </a:pPr>
            <a:r>
              <a:rPr lang="en-US" altLang="ko-KR" sz="1800">
                <a:solidFill>
                  <a:srgbClr val="4D4D4D"/>
                </a:solidFill>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solidFill>
                <a:srgbClr val="4D4D4D"/>
              </a:solidFill>
            </a:endParaRPr>
          </a:p>
          <a:p>
            <a:pPr>
              <a:lnSpc>
                <a:spcPct val="80000"/>
              </a:lnSpc>
            </a:pPr>
            <a:endParaRPr lang="en-US" sz="1800">
              <a:solidFill>
                <a:srgbClr val="4D4D4D"/>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a5273d23841de71333c0e3abf59f9197a7c74b"/>
</p:tagLst>
</file>

<file path=ppt/theme/theme1.xml><?xml version="1.0" encoding="utf-8"?>
<a:theme xmlns:a="http://schemas.openxmlformats.org/drawingml/2006/main" name="powerpoint-template-24">
  <a:themeElements>
    <a:clrScheme name="">
      <a:dk1>
        <a:srgbClr val="FFFFFF"/>
      </a:dk1>
      <a:lt1>
        <a:srgbClr val="FFFFFF"/>
      </a:lt1>
      <a:dk2>
        <a:srgbClr val="FFFFFF"/>
      </a:dk2>
      <a:lt2>
        <a:srgbClr val="0120BD"/>
      </a:lt2>
      <a:accent1>
        <a:srgbClr val="C300E6"/>
      </a:accent1>
      <a:accent2>
        <a:srgbClr val="F96F1C"/>
      </a:accent2>
      <a:accent3>
        <a:srgbClr val="FFFFFF"/>
      </a:accent3>
      <a:accent4>
        <a:srgbClr val="DADADA"/>
      </a:accent4>
      <a:accent5>
        <a:srgbClr val="DEAAF0"/>
      </a:accent5>
      <a:accent6>
        <a:srgbClr val="E26418"/>
      </a:accent6>
      <a:hlink>
        <a:srgbClr val="FFBF07"/>
      </a:hlink>
      <a:folHlink>
        <a:srgbClr val="FFFFFF"/>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powerpoint-template(1)</Template>
  <TotalTime>0</TotalTime>
  <Words>199</Words>
  <Application>Microsoft Office PowerPoint</Application>
  <PresentationFormat>On-screen Show (4:3)</PresentationFormat>
  <Paragraphs>17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Microsoft Sans Serif</vt:lpstr>
      <vt:lpstr>Verdana</vt:lpstr>
      <vt:lpstr>굴림</vt:lpstr>
      <vt:lpstr>Times New Roman</vt:lpstr>
      <vt:lpstr>powerpoint-template-24</vt:lpstr>
      <vt:lpstr>Name of presentation</vt:lpstr>
      <vt:lpstr>Slide master</vt:lpstr>
      <vt:lpstr>Print master</vt:lpstr>
    </vt:vector>
  </TitlesOfParts>
  <Company>www.Ghalamo.com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www.Ghalamo.com</dc:creator>
  <dc:description>www.Ghalamo.com</dc:description>
  <cp:lastModifiedBy>Mohammad</cp:lastModifiedBy>
  <cp:revision>2</cp:revision>
  <dcterms:created xsi:type="dcterms:W3CDTF">2016-03-10T11:18:09Z</dcterms:created>
  <dcterms:modified xsi:type="dcterms:W3CDTF">2016-03-10T11:18:47Z</dcterms:modified>
</cp:coreProperties>
</file>