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6858000" type="screen4x3"/>
  <p:notesSz cx="6858000" cy="9144000"/>
  <p:custDataLst>
    <p:tags r:id="rId6"/>
  </p:custData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535A"/>
    <a:srgbClr val="DB4C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1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543744" y="2252462"/>
            <a:ext cx="4312096" cy="4312096"/>
            <a:chOff x="543744" y="2252462"/>
            <a:chExt cx="4312096" cy="4312096"/>
          </a:xfrm>
        </p:grpSpPr>
        <p:sp>
          <p:nvSpPr>
            <p:cNvPr id="9" name="Oval 8"/>
            <p:cNvSpPr/>
            <p:nvPr/>
          </p:nvSpPr>
          <p:spPr>
            <a:xfrm>
              <a:off x="543744" y="2252462"/>
              <a:ext cx="4312096" cy="4312096"/>
            </a:xfrm>
            <a:prstGeom prst="ellipse">
              <a:avLst/>
            </a:prstGeom>
            <a:solidFill>
              <a:schemeClr val="tx1">
                <a:alpha val="2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Oval 1"/>
            <p:cNvSpPr/>
            <p:nvPr/>
          </p:nvSpPr>
          <p:spPr>
            <a:xfrm>
              <a:off x="719572" y="2428290"/>
              <a:ext cx="3960440" cy="39604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863588" y="4695527"/>
            <a:ext cx="36724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 smtClean="0">
                <a:solidFill>
                  <a:srgbClr val="DE535A"/>
                </a:solidFill>
                <a:latin typeface="Arial" pitchFamily="34" charset="0"/>
                <a:cs typeface="Arial" pitchFamily="34" charset="0"/>
              </a:rPr>
              <a:t>www.Ghalamo.com</a:t>
            </a:r>
            <a:endParaRPr kumimoji="0" lang="en-US" altLang="ko-KR" sz="2400" b="1" dirty="0">
              <a:solidFill>
                <a:srgbClr val="DE53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863588" y="3645024"/>
            <a:ext cx="367240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rgbClr val="DE535A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200" b="1" dirty="0" smtClean="0">
                <a:solidFill>
                  <a:srgbClr val="DE535A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6597932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Standard (4:3)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  <a:p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Standard (4:3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)</a:t>
            </a:r>
            <a:endParaRPr lang="en-US" altLang="ko-K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needs. 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eae8b8c3fb65493fab19ad8597a7bc4b2e109f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332</Words>
  <Application>Microsoft Office PowerPoint</Application>
  <PresentationFormat>On-screen Show (4:3)</PresentationFormat>
  <Paragraphs>22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맑은 고딕</vt:lpstr>
      <vt:lpstr>Arial</vt:lpstr>
      <vt:lpstr>Calibri</vt:lpstr>
      <vt:lpstr>Wingdings</vt:lpstr>
      <vt:lpstr>Office Theme</vt:lpstr>
      <vt:lpstr>Custom Design</vt:lpstr>
      <vt:lpstr>PowerPoint Presentation</vt:lpstr>
      <vt:lpstr> Click to add title</vt:lpstr>
      <vt:lpstr> Click to add title</vt:lpstr>
    </vt:vector>
  </TitlesOfParts>
  <Company>www.Ghalamo.com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dc:description>www.Ghalamo.com</dc:description>
  <cp:lastModifiedBy>Mohammad</cp:lastModifiedBy>
  <cp:revision>27</cp:revision>
  <dcterms:created xsi:type="dcterms:W3CDTF">2014-04-01T16:35:38Z</dcterms:created>
  <dcterms:modified xsi:type="dcterms:W3CDTF">2016-03-06T09:56:18Z</dcterms:modified>
</cp:coreProperties>
</file>