
<file path=[Content_Types].xml><?xml version="1.0" encoding="utf-8"?>
<Types xmlns="http://schemas.openxmlformats.org/package/2006/content-types">
  <Default Extension="png" ContentType="image/png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3" r:id="rId2"/>
    <p:sldId id="258" r:id="rId3"/>
    <p:sldId id="259" r:id="rId4"/>
    <p:sldId id="260" r:id="rId5"/>
    <p:sldId id="261" r:id="rId6"/>
  </p:sldIdLst>
  <p:sldSz cx="9144000" cy="6858000" type="screen4x3"/>
  <p:notesSz cx="6858000" cy="9144000"/>
  <p:custDataLst>
    <p:tags r:id="rId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1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9F6C11F-40B1-49AD-A22A-4D5AB50C8EF1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359E99F-D542-450A-9FB9-C09D4FC365C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41646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ADD1EEE-661A-4937-9A0A-DA6A6AF35BA5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2611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B973278-8E77-4389-B794-B5F39F77EF74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2679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3DADDDE-FE99-42FA-B64F-94D92F123919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58854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350838" y="1123950"/>
            <a:ext cx="8569325" cy="1368425"/>
          </a:xfrm>
          <a:prstGeom prst="rect">
            <a:avLst/>
          </a:prstGeom>
          <a:gradFill>
            <a:gsLst>
              <a:gs pos="0">
                <a:schemeClr val="accent1">
                  <a:alpha val="80000"/>
                </a:schemeClr>
              </a:gs>
              <a:gs pos="64000">
                <a:schemeClr val="accent1"/>
              </a:gs>
              <a:gs pos="100000">
                <a:schemeClr val="accent1">
                  <a:alpha val="6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2574" y="1179732"/>
            <a:ext cx="7772400" cy="722511"/>
          </a:xfrm>
        </p:spPr>
        <p:txBody>
          <a:bodyPr>
            <a:normAutofit/>
          </a:bodyPr>
          <a:lstStyle>
            <a:lvl1pPr algn="ctr">
              <a:defRPr sz="3600"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8414" y="1902243"/>
            <a:ext cx="6400800" cy="4789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A1E7A-AAB3-4F32-BD83-60C5177C3F5C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70DF00D-2AC3-4536-B7FE-E7A187A35EA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0006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DA98A-47E7-42E2-ABD5-EE0BB75FE90C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814EB-39DC-4ED3-A7DC-915A1C21BB2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4678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66420-0484-4B67-995F-1B3D38D37265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DF0E9-EA26-4D76-9095-170A0F5502B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62245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F6F31-8C6A-48F2-8FED-464041EE89AC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AF2FD-6A26-4F96-9C98-E89011C2C3C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183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D004B-5A5F-4283-8105-4B439F0D25DE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D3063-8F8E-4CF4-8176-3833170F21A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0940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B924F-033C-4BC9-AEB6-9E4B3AD7411C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B7835-87FE-46DE-897D-920D98B13D9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74939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9A115-44A9-43A3-88A0-F381E7D40244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C96AF-F881-4F5A-86B8-596D8994AE2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9346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8A450-23BF-401A-9921-C5B44B841F7C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4F374-C912-4F45-BCF2-11F87241EB0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97675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8A114-5EED-42F2-9633-E48B4A00D75B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C556B-EED8-415A-91CC-E801C669602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9406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2790D-4BB0-4BDB-A1FB-4AE0A1761947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400D7-AA4C-4CD4-8FEC-897DDB6EF9C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19284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B05CB-159D-4183-874E-343588F132F0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E1F62-B52A-4A54-B493-BBDDE523912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9710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7235825" cy="1439863"/>
          </a:xfrm>
          <a:prstGeom prst="rect">
            <a:avLst/>
          </a:prstGeom>
          <a:gradFill>
            <a:gsLst>
              <a:gs pos="0">
                <a:schemeClr val="accent1">
                  <a:alpha val="80000"/>
                </a:schemeClr>
              </a:gs>
              <a:gs pos="0">
                <a:schemeClr val="accent1"/>
              </a:gs>
              <a:gs pos="100000">
                <a:schemeClr val="accent1">
                  <a:alpha val="8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250825" y="274638"/>
            <a:ext cx="684212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0825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89EB57-2194-4CDB-B002-53AE56065C6D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FAD1811-7169-4DFA-8471-9E5C9FB1B55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pic>
        <p:nvPicPr>
          <p:cNvPr id="1032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713" y="0"/>
            <a:ext cx="1919287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/>
          </p:nvPr>
        </p:nvSpPr>
        <p:spPr>
          <a:xfrm>
            <a:off x="712788" y="1179513"/>
            <a:ext cx="7772400" cy="722312"/>
          </a:xfrm>
        </p:spPr>
        <p:txBody>
          <a:bodyPr/>
          <a:lstStyle/>
          <a:p>
            <a:r>
              <a:rPr lang="en-GB" altLang="en-US" smtClean="0"/>
              <a:t>Printed Circuit Board Template</a:t>
            </a:r>
          </a:p>
        </p:txBody>
      </p:sp>
      <p:sp>
        <p:nvSpPr>
          <p:cNvPr id="4099" name="Subtitle 2"/>
          <p:cNvSpPr>
            <a:spLocks noGrp="1"/>
          </p:cNvSpPr>
          <p:nvPr>
            <p:ph type="subTitle" idx="1"/>
          </p:nvPr>
        </p:nvSpPr>
        <p:spPr>
          <a:xfrm>
            <a:off x="1358900" y="1901825"/>
            <a:ext cx="6400800" cy="479425"/>
          </a:xfrm>
        </p:spPr>
        <p:txBody>
          <a:bodyPr/>
          <a:lstStyle/>
          <a:p>
            <a:r>
              <a:rPr lang="en-GB" altLang="en-US" dirty="0" smtClean="0"/>
              <a:t>www.Ghalamo.com</a:t>
            </a:r>
            <a:endParaRPr lang="en-GB" altLang="en-US" dirty="0" smtClean="0"/>
          </a:p>
          <a:p>
            <a:endParaRPr lang="en-GB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Example Bullet Point Slide</a:t>
            </a:r>
            <a:endParaRPr lang="en-US" alt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6400" y="1663700"/>
            <a:ext cx="8229600" cy="4368800"/>
          </a:xfrm>
        </p:spPr>
        <p:txBody>
          <a:bodyPr/>
          <a:lstStyle/>
          <a:p>
            <a:pPr eaLnBrk="1" hangingPunct="1"/>
            <a:r>
              <a:rPr lang="en-US" altLang="en-US" smtClean="0"/>
              <a:t>Bullet point</a:t>
            </a:r>
          </a:p>
          <a:p>
            <a:pPr eaLnBrk="1" hangingPunct="1"/>
            <a:r>
              <a:rPr lang="en-US" altLang="en-US" smtClean="0"/>
              <a:t>Bullet point</a:t>
            </a:r>
          </a:p>
          <a:p>
            <a:pPr lvl="1" eaLnBrk="1" hangingPunct="1"/>
            <a:r>
              <a:rPr lang="en-US" altLang="en-US" smtClean="0"/>
              <a:t>Sub Bullet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Sample Chart</a:t>
            </a:r>
            <a:endParaRPr lang="en-GB" altLang="en-US" smtClean="0"/>
          </a:p>
        </p:txBody>
      </p:sp>
      <p:graphicFrame>
        <p:nvGraphicFramePr>
          <p:cNvPr id="7171" name="Content Placeholder 3"/>
          <p:cNvGraphicFramePr>
            <a:graphicFrameLocks noGrp="1"/>
          </p:cNvGraphicFramePr>
          <p:nvPr>
            <p:ph idx="1"/>
          </p:nvPr>
        </p:nvGraphicFramePr>
        <p:xfrm>
          <a:off x="901700" y="1790700"/>
          <a:ext cx="7340600" cy="3944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r:id="rId3" imgW="7340220" imgH="3944454" progId="Excel.Chart.8">
                  <p:embed/>
                </p:oleObj>
              </mc:Choice>
              <mc:Fallback>
                <p:oleObj r:id="rId3" imgW="7340220" imgH="3944454" progId="Excel.Chart.8">
                  <p:embed/>
                  <p:pic>
                    <p:nvPicPr>
                      <p:cNvPr id="0" name="Content Placeholder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1700" y="1790700"/>
                        <a:ext cx="7340600" cy="3944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Colour scheme</a:t>
            </a:r>
            <a:endParaRPr lang="en-US" altLang="en-US" smtClean="0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3571875" y="2863850"/>
            <a:ext cx="827088" cy="61118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4648200" y="2863850"/>
            <a:ext cx="827088" cy="611188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2519363" y="4478338"/>
            <a:ext cx="827087" cy="611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3587750" y="4478338"/>
            <a:ext cx="827088" cy="61118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4656138" y="4478338"/>
            <a:ext cx="827087" cy="6111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5726113" y="4478338"/>
            <a:ext cx="827087" cy="611187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5708650" y="2863850"/>
            <a:ext cx="827088" cy="611188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2503488" y="2863850"/>
            <a:ext cx="827087" cy="6111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2284413" y="2224088"/>
            <a:ext cx="12668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Background</a:t>
            </a:r>
            <a:endParaRPr lang="en-US" altLang="en-US" sz="1600"/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3602038" y="2101850"/>
            <a:ext cx="7715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Text &amp;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Lines</a:t>
            </a:r>
            <a:endParaRPr lang="en-US" altLang="en-US" sz="1600"/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4552950" y="2224088"/>
            <a:ext cx="10175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Shadows</a:t>
            </a:r>
            <a:endParaRPr lang="en-US" altLang="en-US" sz="1600"/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5832475" y="2101850"/>
            <a:ext cx="57943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Title</a:t>
            </a:r>
            <a:br>
              <a:rPr lang="en-GB" altLang="en-US" sz="1600"/>
            </a:br>
            <a:r>
              <a:rPr lang="en-GB" altLang="en-US" sz="1600"/>
              <a:t>Text</a:t>
            </a:r>
            <a:endParaRPr lang="en-US" altLang="en-US" sz="1600"/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2662238" y="3838575"/>
            <a:ext cx="5429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Fills</a:t>
            </a:r>
            <a:endParaRPr lang="en-US" altLang="en-US" sz="1600"/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3608388" y="3838575"/>
            <a:ext cx="804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Accent</a:t>
            </a:r>
            <a:endParaRPr lang="en-US" altLang="en-US" sz="1600"/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4543425" y="3716338"/>
            <a:ext cx="10287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Accent &amp;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Hyperlink</a:t>
            </a:r>
            <a:endParaRPr lang="en-US" altLang="en-US" sz="1600"/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5624513" y="3714750"/>
            <a:ext cx="10287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Followed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Hyperlink</a:t>
            </a:r>
            <a:endParaRPr lang="en-US" altLang="en-US" sz="16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Picture slide</a:t>
            </a:r>
            <a:endParaRPr lang="en-US" altLang="en-US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27488" cy="4525963"/>
          </a:xfrm>
        </p:spPr>
        <p:txBody>
          <a:bodyPr/>
          <a:lstStyle/>
          <a:p>
            <a:pPr eaLnBrk="1" hangingPunct="1"/>
            <a:r>
              <a:rPr lang="en-GB" altLang="en-US" smtClean="0"/>
              <a:t>Bullet 1</a:t>
            </a:r>
          </a:p>
          <a:p>
            <a:pPr eaLnBrk="1" hangingPunct="1"/>
            <a:r>
              <a:rPr lang="en-GB" altLang="en-US" smtClean="0"/>
              <a:t>Bullet 2</a:t>
            </a:r>
            <a:endParaRPr lang="en-US" altLang="en-US" smtClean="0"/>
          </a:p>
        </p:txBody>
      </p:sp>
      <p:pic>
        <p:nvPicPr>
          <p:cNvPr id="10244" name="Picture 4" descr="IMG_927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213" y="2205038"/>
            <a:ext cx="3097212" cy="3852862"/>
          </a:xfrm>
          <a:prstGeom prst="rect">
            <a:avLst/>
          </a:prstGeom>
          <a:solidFill>
            <a:schemeClr val="tx1"/>
          </a:solidFill>
          <a:ln w="5715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b75b5e172ab522f4f694cccab69a11e46a15b"/>
</p:tagLst>
</file>

<file path=ppt/theme/theme1.xml><?xml version="1.0" encoding="utf-8"?>
<a:theme xmlns:a="http://schemas.openxmlformats.org/drawingml/2006/main" name="Office Theme">
  <a:themeElements>
    <a:clrScheme name="Custom 279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134F1B"/>
      </a:accent1>
      <a:accent2>
        <a:srgbClr val="6BA7F8"/>
      </a:accent2>
      <a:accent3>
        <a:srgbClr val="C3DBFC"/>
      </a:accent3>
      <a:accent4>
        <a:srgbClr val="0A2793"/>
      </a:accent4>
      <a:accent5>
        <a:srgbClr val="C0E8FD"/>
      </a:accent5>
      <a:accent6>
        <a:srgbClr val="6097E1"/>
      </a:accent6>
      <a:hlink>
        <a:srgbClr val="0B6DEF"/>
      </a:hlink>
      <a:folHlink>
        <a:srgbClr val="237DF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41</Words>
  <Application>Microsoft Office PowerPoint</Application>
  <PresentationFormat>On-screen Show (4:3)</PresentationFormat>
  <Paragraphs>25</Paragraphs>
  <Slides>5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Office Theme</vt:lpstr>
      <vt:lpstr>Microsoft Excel Chart</vt:lpstr>
      <vt:lpstr>Printed Circuit Board Template</vt:lpstr>
      <vt:lpstr>Example Bullet Point Slide</vt:lpstr>
      <vt:lpstr>Sample Chart</vt:lpstr>
      <vt:lpstr>Colour scheme</vt:lpstr>
      <vt:lpstr>Picture slide</vt:lpstr>
    </vt:vector>
  </TitlesOfParts>
  <Company>www.Ghalamo.com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Printed cicuit board PowerPoint Presentation</dc:title>
  <dc:creator>jontypearce</dc:creator>
  <dc:description>www.Ghalamo.com</dc:description>
  <cp:lastModifiedBy>Mohammad</cp:lastModifiedBy>
  <cp:revision>13</cp:revision>
  <dcterms:created xsi:type="dcterms:W3CDTF">2011-07-11T11:56:50Z</dcterms:created>
  <dcterms:modified xsi:type="dcterms:W3CDTF">2016-03-06T09:53:32Z</dcterms:modified>
</cp:coreProperties>
</file>