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5" r:id="rId2"/>
    <p:sldId id="258" r:id="rId3"/>
    <p:sldId id="259" r:id="rId4"/>
    <p:sldId id="260" r:id="rId5"/>
    <p:sldId id="261" r:id="rId6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BBB55B1-E1C5-4E87-9394-C374D0CEDF77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06D7A45-FA50-491C-A9C8-BFD3EE3F642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58199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F0A9E6-8D18-4A36-95E0-7F0A06A32275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0716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BFF3456-0612-495A-A021-26EA94EDFD61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08912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BFB64E-A6DA-431D-8C57-F9DDA948123B}" type="slidenum">
              <a:rPr lang="en-GB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5877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341313" y="5084763"/>
            <a:ext cx="8569325" cy="1368425"/>
          </a:xfrm>
          <a:prstGeom prst="rect">
            <a:avLst/>
          </a:prstGeom>
          <a:gradFill>
            <a:gsLst>
              <a:gs pos="0">
                <a:schemeClr val="accent1">
                  <a:alpha val="60000"/>
                </a:schemeClr>
              </a:gs>
              <a:gs pos="64000">
                <a:schemeClr val="accent1"/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3040" y="5140966"/>
            <a:ext cx="7772400" cy="722511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8880" y="5863477"/>
            <a:ext cx="6400800" cy="478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A7A9-EDE4-43EF-99CF-7BB6D9AD557B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301CEA2-B5FF-4E5E-8EF8-149E9F37718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7006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DFB11-3F25-4BB4-8507-F91BD54436B9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34795-5926-4705-AB20-917C21F89A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749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88C1C-A9B6-4B60-ABBD-E73A1F4330F8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B92F-939D-4690-90C4-C36C053DAD9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82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ED323-C1A3-484B-8AF2-7E1F3AC292AB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F8BA-E0B4-4CE7-84D9-1CFB2932AE8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8365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CEE68-36FB-4B42-B4E9-AF5B68ADECD1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4987C-EEDB-4EFC-BB7C-3C61AE109F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8597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9DBED-3FEA-4D31-86D5-BB420E101B42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B9E81-66AE-4709-92A6-F84983DF03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9319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3A1A3-73C4-4D87-AD1A-18C04441C143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148A5-8D87-45A0-9695-EA3C24398F7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714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9A93-4707-4D12-91FB-FE2219B5FDB0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875A6-5356-4B5F-BAD6-B22BA355C4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52865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5BEAC-F95C-4E4E-ACD2-E44034AD100E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EA297-A4DE-435B-8B1C-1398D49D2FF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1000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6CF9C-871C-4A4C-9851-8081BA49CAFC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91A05-0D07-42CD-B448-4435829D10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268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405AC-9AAC-4A06-AF16-FFC752604217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22A85-9C85-4A1A-987C-39B95E7B0ED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8802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7235825" cy="1439863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68421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150744-5042-4C74-BDD7-8B6C3C37B07D}" type="datetimeFigureOut">
              <a:rPr lang="en-GB"/>
              <a:pPr>
                <a:defRPr/>
              </a:pPr>
              <a:t>06/03/2016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D58C2EE-E835-453A-B8FF-B9D0CA9CA7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0"/>
            <a:ext cx="19081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>
          <a:xfrm>
            <a:off x="703263" y="5140325"/>
            <a:ext cx="7772400" cy="723900"/>
          </a:xfrm>
        </p:spPr>
        <p:txBody>
          <a:bodyPr/>
          <a:lstStyle/>
          <a:p>
            <a:r>
              <a:rPr lang="en-GB" altLang="en-US" smtClean="0"/>
              <a:t>Circuit City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>
          <a:xfrm>
            <a:off x="1349375" y="5864225"/>
            <a:ext cx="6400800" cy="477838"/>
          </a:xfrm>
        </p:spPr>
        <p:txBody>
          <a:bodyPr/>
          <a:lstStyle/>
          <a:p>
            <a:r>
              <a:rPr lang="en-GB" altLang="en-US" dirty="0" smtClean="0"/>
              <a:t>www.Ghalamo.com</a:t>
            </a:r>
            <a:endParaRPr lang="en-GB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Example Bullet Point Slide</a:t>
            </a:r>
            <a:endParaRPr lang="en-US" alt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6400" y="1663700"/>
            <a:ext cx="8229600" cy="4368800"/>
          </a:xfrm>
        </p:spPr>
        <p:txBody>
          <a:bodyPr/>
          <a:lstStyle/>
          <a:p>
            <a:pPr eaLnBrk="1" hangingPunct="1"/>
            <a:r>
              <a:rPr lang="en-US" altLang="en-US" smtClean="0"/>
              <a:t>Bullet point</a:t>
            </a:r>
          </a:p>
          <a:p>
            <a:pPr eaLnBrk="1" hangingPunct="1"/>
            <a:r>
              <a:rPr lang="en-US" altLang="en-US" smtClean="0"/>
              <a:t>Bullet point</a:t>
            </a:r>
          </a:p>
          <a:p>
            <a:pPr lvl="1" eaLnBrk="1" hangingPunct="1"/>
            <a:r>
              <a:rPr lang="en-US" altLang="en-US" smtClean="0"/>
              <a:t>Sub Bullet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Sample Chart</a:t>
            </a:r>
            <a:endParaRPr lang="en-GB" altLang="en-US" smtClean="0"/>
          </a:p>
        </p:txBody>
      </p:sp>
      <p:graphicFrame>
        <p:nvGraphicFramePr>
          <p:cNvPr id="7171" name="Content Placeholder 3"/>
          <p:cNvGraphicFramePr>
            <a:graphicFrameLocks noGrp="1"/>
          </p:cNvGraphicFramePr>
          <p:nvPr>
            <p:ph idx="1"/>
          </p:nvPr>
        </p:nvGraphicFramePr>
        <p:xfrm>
          <a:off x="901700" y="1790700"/>
          <a:ext cx="7340600" cy="394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r:id="rId3" imgW="7340220" imgH="3944454" progId="Excel.Chart.8">
                  <p:embed/>
                </p:oleObj>
              </mc:Choice>
              <mc:Fallback>
                <p:oleObj r:id="rId3" imgW="7340220" imgH="3944454" progId="Excel.Chart.8">
                  <p:embed/>
                  <p:pic>
                    <p:nvPicPr>
                      <p:cNvPr id="0" name="Content Placeholder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" y="1790700"/>
                        <a:ext cx="7340600" cy="394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Colour scheme</a:t>
            </a:r>
            <a:endParaRPr lang="en-US" altLang="en-US" smtClean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3571875" y="2863850"/>
            <a:ext cx="827088" cy="61118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648200" y="2863850"/>
            <a:ext cx="827088" cy="611188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519363" y="4478338"/>
            <a:ext cx="827087" cy="611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587750" y="4478338"/>
            <a:ext cx="827088" cy="61118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656138" y="4478338"/>
            <a:ext cx="827087" cy="611187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5726113" y="4478338"/>
            <a:ext cx="827087" cy="611187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5708650" y="2863850"/>
            <a:ext cx="827088" cy="611188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2503488" y="2863850"/>
            <a:ext cx="827087" cy="6111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2284413" y="2224088"/>
            <a:ext cx="12668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Background</a:t>
            </a:r>
            <a:endParaRPr lang="en-US" altLang="en-US" sz="1600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3602038" y="2101850"/>
            <a:ext cx="771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Text &amp;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Lines</a:t>
            </a:r>
            <a:endParaRPr lang="en-US" altLang="en-US" sz="1600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4552950" y="2224088"/>
            <a:ext cx="10175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Shadows</a:t>
            </a:r>
            <a:endParaRPr lang="en-US" altLang="en-US" sz="1600"/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5832475" y="2101850"/>
            <a:ext cx="5794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Title</a:t>
            </a:r>
            <a:br>
              <a:rPr lang="en-GB" altLang="en-US" sz="1600"/>
            </a:br>
            <a:r>
              <a:rPr lang="en-GB" altLang="en-US" sz="1600"/>
              <a:t>Text</a:t>
            </a:r>
            <a:endParaRPr lang="en-US" altLang="en-US" sz="1600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662238" y="3838575"/>
            <a:ext cx="5429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Fills</a:t>
            </a:r>
            <a:endParaRPr lang="en-US" altLang="en-US" sz="160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608388" y="3838575"/>
            <a:ext cx="8048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Accent</a:t>
            </a:r>
            <a:endParaRPr lang="en-US" altLang="en-US" sz="1600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4543425" y="3716338"/>
            <a:ext cx="10287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Accent &amp;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Hyperlink</a:t>
            </a:r>
            <a:endParaRPr lang="en-US" altLang="en-US" sz="1600"/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5624513" y="3714750"/>
            <a:ext cx="10287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Followed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600"/>
              <a:t>Hyperlink</a:t>
            </a:r>
            <a:endParaRPr lang="en-US" alt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Picture slide</a:t>
            </a:r>
            <a:endParaRPr lang="en-US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27488" cy="4525963"/>
          </a:xfrm>
        </p:spPr>
        <p:txBody>
          <a:bodyPr/>
          <a:lstStyle/>
          <a:p>
            <a:pPr eaLnBrk="1" hangingPunct="1"/>
            <a:r>
              <a:rPr lang="en-GB" altLang="en-US" smtClean="0"/>
              <a:t>Bullet 1</a:t>
            </a:r>
          </a:p>
          <a:p>
            <a:pPr eaLnBrk="1" hangingPunct="1"/>
            <a:r>
              <a:rPr lang="en-GB" altLang="en-US" smtClean="0"/>
              <a:t>Bullet 2</a:t>
            </a:r>
            <a:endParaRPr lang="en-US" altLang="en-US" smtClean="0"/>
          </a:p>
        </p:txBody>
      </p:sp>
      <p:pic>
        <p:nvPicPr>
          <p:cNvPr id="10244" name="Picture 4" descr="IMG_92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213" y="2205038"/>
            <a:ext cx="3097212" cy="3852862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1142d63b6a9564e9b888b858fe0e42e613f625"/>
</p:tagLst>
</file>

<file path=ppt/theme/theme1.xml><?xml version="1.0" encoding="utf-8"?>
<a:theme xmlns:a="http://schemas.openxmlformats.org/drawingml/2006/main" name="Office Theme">
  <a:themeElements>
    <a:clrScheme name="Custom 203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82DF98"/>
      </a:accent1>
      <a:accent2>
        <a:srgbClr val="6BA7F8"/>
      </a:accent2>
      <a:accent3>
        <a:srgbClr val="C3DBFC"/>
      </a:accent3>
      <a:accent4>
        <a:srgbClr val="0A2793"/>
      </a:accent4>
      <a:accent5>
        <a:srgbClr val="C0E8FD"/>
      </a:accent5>
      <a:accent6>
        <a:srgbClr val="6097E1"/>
      </a:accent6>
      <a:hlink>
        <a:srgbClr val="0B6DEF"/>
      </a:hlink>
      <a:folHlink>
        <a:srgbClr val="237DF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39</Words>
  <Application>Microsoft Office PowerPoint</Application>
  <PresentationFormat>On-screen Show (4:3)</PresentationFormat>
  <Paragraphs>25</Paragraphs>
  <Slides>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Microsoft Excel Chart</vt:lpstr>
      <vt:lpstr>Circuit City</vt:lpstr>
      <vt:lpstr>Example Bullet Point Slide</vt:lpstr>
      <vt:lpstr>Sample Chart</vt:lpstr>
      <vt:lpstr>Colour scheme</vt:lpstr>
      <vt:lpstr>Picture slide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 city PowerPoint Presentation</dc:title>
  <dc:creator>jontypearce</dc:creator>
  <dc:description>www.Ghalamo.com</dc:description>
  <cp:lastModifiedBy>Mohammad</cp:lastModifiedBy>
  <cp:revision>12</cp:revision>
  <dcterms:created xsi:type="dcterms:W3CDTF">2011-07-11T11:56:50Z</dcterms:created>
  <dcterms:modified xsi:type="dcterms:W3CDTF">2016-03-06T09:52:54Z</dcterms:modified>
</cp:coreProperties>
</file>