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79" r:id="rId4"/>
  </p:sldIdLst>
  <p:sldSz cx="9144000" cy="6858000" type="screen4x3"/>
  <p:notesSz cx="6858000" cy="9144000"/>
  <p:custDataLst>
    <p:tags r:id="rId6"/>
  </p:custDataLst>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84CC"/>
    <a:srgbClr val="03136A"/>
    <a:srgbClr val="35759D"/>
    <a:srgbClr val="35B19D"/>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5596" autoAdjust="0"/>
  </p:normalViewPr>
  <p:slideViewPr>
    <p:cSldViewPr showGuides="1">
      <p:cViewPr varScale="1">
        <p:scale>
          <a:sx n="79" d="100"/>
          <a:sy n="79" d="100"/>
        </p:scale>
        <p:origin x="91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9152954-A4B6-4428-85F8-92E230C83871}" type="slidenum">
              <a:rPr lang="en-US"/>
              <a:pPr/>
              <a:t>‹#›</a:t>
            </a:fld>
            <a:endParaRPr lang="en-US"/>
          </a:p>
        </p:txBody>
      </p:sp>
    </p:spTree>
    <p:extLst>
      <p:ext uri="{BB962C8B-B14F-4D97-AF65-F5344CB8AC3E}">
        <p14:creationId xmlns:p14="http://schemas.microsoft.com/office/powerpoint/2010/main" val="192943291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D2FBF0-451A-4EDE-9FB4-F919A9A02D87}" type="slidenum">
              <a:rPr lang="en-US"/>
              <a:pPr/>
              <a:t>1</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318972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0ACEFF-2A15-4208-A6F8-E26E4449D378}" type="slidenum">
              <a:rPr lang="en-US"/>
              <a:pPr/>
              <a:t>2</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099918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8EB401-55A8-4895-97BC-B576D5C95191}" type="slidenum">
              <a:rPr lang="en-US"/>
              <a:pPr/>
              <a:t>3</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652255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61975" y="457200"/>
            <a:ext cx="7924800" cy="70485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algn="ctr">
              <a:defRPr sz="3600"/>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561975" y="1143000"/>
            <a:ext cx="7924800" cy="68580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marL="0" indent="0" algn="ctr">
              <a:buFontTx/>
              <a:buNone/>
              <a:defRPr sz="2400"/>
            </a:lvl1pPr>
          </a:lstStyle>
          <a:p>
            <a:pPr lvl="0"/>
            <a:r>
              <a:rPr lang="en-US" noProof="0" smtClean="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2420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625"/>
            <a:ext cx="2171700" cy="5514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47625"/>
            <a:ext cx="6362700" cy="5514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10732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698471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200875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3716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3716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2500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11565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54430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64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572738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53460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47625"/>
            <a:ext cx="8686800"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1066800" y="13716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1" fontAlgn="base" hangingPunct="1">
        <a:spcBef>
          <a:spcPct val="0"/>
        </a:spcBef>
        <a:spcAft>
          <a:spcPct val="0"/>
        </a:spcAft>
        <a:defRPr sz="4400" kern="12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anose="020B0604020202020204" pitchFamily="34" charset="0"/>
        </a:defRPr>
      </a:lvl2pPr>
      <a:lvl3pPr algn="l" rtl="0" eaLnBrk="1" fontAlgn="base" hangingPunct="1">
        <a:spcBef>
          <a:spcPct val="0"/>
        </a:spcBef>
        <a:spcAft>
          <a:spcPct val="0"/>
        </a:spcAft>
        <a:defRPr sz="4400">
          <a:solidFill>
            <a:schemeClr val="bg1"/>
          </a:solidFill>
          <a:latin typeface="Microsoft Sans Serif" panose="020B0604020202020204" pitchFamily="34" charset="0"/>
        </a:defRPr>
      </a:lvl3pPr>
      <a:lvl4pPr algn="l" rtl="0" eaLnBrk="1" fontAlgn="base" hangingPunct="1">
        <a:spcBef>
          <a:spcPct val="0"/>
        </a:spcBef>
        <a:spcAft>
          <a:spcPct val="0"/>
        </a:spcAft>
        <a:defRPr sz="4400">
          <a:solidFill>
            <a:schemeClr val="bg1"/>
          </a:solidFill>
          <a:latin typeface="Microsoft Sans Serif" panose="020B0604020202020204" pitchFamily="34" charset="0"/>
        </a:defRPr>
      </a:lvl4pPr>
      <a:lvl5pPr algn="l" rtl="0" eaLnBrk="1" fontAlgn="base" hangingPunct="1">
        <a:spcBef>
          <a:spcPct val="0"/>
        </a:spcBef>
        <a:spcAft>
          <a:spcPct val="0"/>
        </a:spcAft>
        <a:defRPr sz="4400">
          <a:solidFill>
            <a:schemeClr val="bg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bg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bg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bg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bg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subTitle" idx="1"/>
          </p:nvPr>
        </p:nvSpPr>
        <p:spPr>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r>
              <a:rPr lang="en-US" dirty="0" smtClean="0"/>
              <a:t>www.Ghalamo.com</a:t>
            </a:r>
            <a:endParaRPr lang="en-US" dirty="0"/>
          </a:p>
          <a:p>
            <a:endParaRPr lang="en-US" dirty="0"/>
          </a:p>
        </p:txBody>
      </p:sp>
      <p:sp>
        <p:nvSpPr>
          <p:cNvPr id="2053" name="Rectangle 5"/>
          <p:cNvSpPr>
            <a:spLocks noGrp="1" noChangeArrowheads="1"/>
          </p:cNvSpPr>
          <p:nvPr>
            <p:ph type="ctrTitle"/>
          </p:nvPr>
        </p:nvSpPr>
        <p:spPr>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r>
              <a:rPr lang="en-US"/>
              <a:t>Name of presentation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Grp="1" noChangeArrowheads="1"/>
          </p:cNvSpPr>
          <p:nvPr>
            <p:ph type="title"/>
          </p:nvPr>
        </p:nvSpPr>
        <p:spPr/>
        <p:txBody>
          <a:bodyPr/>
          <a:lstStyle/>
          <a:p>
            <a:r>
              <a:rPr lang="en-US" sz="4000"/>
              <a:t>Slide master</a:t>
            </a:r>
            <a:endParaRPr lang="ru-RU" sz="4000"/>
          </a:p>
        </p:txBody>
      </p:sp>
      <p:sp>
        <p:nvSpPr>
          <p:cNvPr id="17415" name="Rectangle 7"/>
          <p:cNvSpPr>
            <a:spLocks noGrp="1" noChangeArrowheads="1"/>
          </p:cNvSpPr>
          <p:nvPr>
            <p:ph type="body" idx="1"/>
          </p:nvPr>
        </p:nvSpPr>
        <p:spPr>
          <a:xfrm>
            <a:off x="1066800" y="1752600"/>
            <a:ext cx="7315200" cy="4191000"/>
          </a:xfrm>
        </p:spPr>
        <p:txBody>
          <a:bodyPr/>
          <a:lstStyle/>
          <a:p>
            <a:pPr>
              <a:lnSpc>
                <a:spcPct val="80000"/>
              </a:lnSpc>
            </a:pPr>
            <a:r>
              <a:rPr lang="en-US" altLang="ko-KR" sz="1800">
                <a:latin typeface="Verdana" panose="020B0604030504040204" pitchFamily="34" charset="0"/>
                <a:ea typeface="굴림" charset="-127"/>
              </a:rPr>
              <a:t>Your Text here</a:t>
            </a:r>
          </a:p>
          <a:p>
            <a:pPr>
              <a:lnSpc>
                <a:spcPct val="80000"/>
              </a:lnSpc>
            </a:pPr>
            <a:endParaRPr lang="en-US" altLang="ko-KR" sz="1800">
              <a:latin typeface="Verdana" panose="020B0604030504040204" pitchFamily="34" charset="0"/>
              <a:ea typeface="굴림" charset="-127"/>
            </a:endParaRPr>
          </a:p>
          <a:p>
            <a:pPr>
              <a:lnSpc>
                <a:spcPct val="80000"/>
              </a:lnSpc>
            </a:pPr>
            <a:r>
              <a:rPr lang="en-US" altLang="ko-KR" sz="1800">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latin typeface="Verdana" panose="020B0604030504040204" pitchFamily="34" charset="0"/>
              <a:ea typeface="굴림" charset="-127"/>
            </a:endParaRPr>
          </a:p>
          <a:p>
            <a:pPr>
              <a:lnSpc>
                <a:spcPct val="80000"/>
              </a:lnSpc>
            </a:pPr>
            <a:r>
              <a:rPr lang="en-US" altLang="ko-KR" sz="1800">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p>
          <a:p>
            <a:pPr>
              <a:lnSpc>
                <a:spcPct val="80000"/>
              </a:lnSpc>
            </a:pPr>
            <a:endParaRPr lang="ru-RU" sz="1800"/>
          </a:p>
          <a:p>
            <a:pPr>
              <a:lnSpc>
                <a:spcPct val="80000"/>
              </a:lnSpc>
            </a:pPr>
            <a:endParaRPr lang="ru-RU" sz="18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762000"/>
            <a:ext cx="6934200" cy="715963"/>
          </a:xfrm>
        </p:spPr>
        <p:txBody>
          <a:bodyPr/>
          <a:lstStyle/>
          <a:p>
            <a:r>
              <a:rPr lang="en-US" sz="4000">
                <a:solidFill>
                  <a:schemeClr val="tx1"/>
                </a:solidFill>
              </a:rPr>
              <a:t>Print master</a:t>
            </a:r>
          </a:p>
        </p:txBody>
      </p:sp>
      <p:sp>
        <p:nvSpPr>
          <p:cNvPr id="60419" name="Rectangle 3"/>
          <p:cNvSpPr>
            <a:spLocks noGrp="1" noChangeArrowheads="1"/>
          </p:cNvSpPr>
          <p:nvPr>
            <p:ph type="body" idx="1"/>
          </p:nvPr>
        </p:nvSpPr>
        <p:spPr>
          <a:xfrm>
            <a:off x="1981200" y="1981200"/>
            <a:ext cx="6934200" cy="4267200"/>
          </a:xfrm>
        </p:spPr>
        <p:txBody>
          <a:bodyPr/>
          <a:lstStyle/>
          <a:p>
            <a:pPr>
              <a:lnSpc>
                <a:spcPct val="80000"/>
              </a:lnSpc>
            </a:pPr>
            <a:r>
              <a:rPr lang="en-US" altLang="ko-KR" sz="1800">
                <a:solidFill>
                  <a:schemeClr val="tx1"/>
                </a:solidFill>
                <a:latin typeface="Verdana" panose="020B0604030504040204" pitchFamily="34" charset="0"/>
                <a:ea typeface="굴림" charset="-127"/>
              </a:rPr>
              <a:t>Your Text here</a:t>
            </a:r>
          </a:p>
          <a:p>
            <a:pPr>
              <a:lnSpc>
                <a:spcPct val="80000"/>
              </a:lnSpc>
            </a:pPr>
            <a:endParaRPr lang="en-US" altLang="ko-KR" sz="1800">
              <a:solidFill>
                <a:schemeClr val="tx1"/>
              </a:solidFill>
              <a:latin typeface="Verdana" panose="020B0604030504040204" pitchFamily="34" charset="0"/>
              <a:ea typeface="굴림" charset="-127"/>
            </a:endParaRPr>
          </a:p>
          <a:p>
            <a:pPr>
              <a:lnSpc>
                <a:spcPct val="80000"/>
              </a:lnSpc>
            </a:pPr>
            <a:r>
              <a:rPr lang="en-US" altLang="ko-KR" sz="1800">
                <a:solidFill>
                  <a:schemeClr val="tx1"/>
                </a:solidFill>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solidFill>
                <a:schemeClr val="tx1"/>
              </a:solidFill>
              <a:latin typeface="Verdana" panose="020B0604030504040204" pitchFamily="34" charset="0"/>
              <a:ea typeface="굴림" charset="-127"/>
            </a:endParaRPr>
          </a:p>
          <a:p>
            <a:pPr>
              <a:lnSpc>
                <a:spcPct val="80000"/>
              </a:lnSpc>
            </a:pPr>
            <a:r>
              <a:rPr lang="en-US" altLang="ko-KR" sz="1800">
                <a:solidFill>
                  <a:schemeClr val="tx1"/>
                </a:solidFill>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solidFill>
                <a:schemeClr val="tx1"/>
              </a:solidFill>
            </a:endParaRPr>
          </a:p>
          <a:p>
            <a:pPr>
              <a:lnSpc>
                <a:spcPct val="80000"/>
              </a:lnSpc>
            </a:pPr>
            <a:endParaRPr lang="en-US" sz="1800">
              <a:solidFill>
                <a:schemeClr val="tx1"/>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b9ea2f3b567c954205dbbdf72cca545af77df19"/>
</p:tagLst>
</file>

<file path=ppt/theme/theme1.xml><?xml version="1.0" encoding="utf-8"?>
<a:theme xmlns:a="http://schemas.openxmlformats.org/drawingml/2006/main" name="powerpoint-template-24">
  <a:themeElements>
    <a:clrScheme name="powerpoint-template-24 4">
      <a:dk1>
        <a:srgbClr val="4D4D4D"/>
      </a:dk1>
      <a:lt1>
        <a:srgbClr val="FFFFFF"/>
      </a:lt1>
      <a:dk2>
        <a:srgbClr val="4D4D4D"/>
      </a:dk2>
      <a:lt2>
        <a:srgbClr val="246DD8"/>
      </a:lt2>
      <a:accent1>
        <a:srgbClr val="2FC5F1"/>
      </a:accent1>
      <a:accent2>
        <a:srgbClr val="218DEB"/>
      </a:accent2>
      <a:accent3>
        <a:srgbClr val="FFFFFF"/>
      </a:accent3>
      <a:accent4>
        <a:srgbClr val="404040"/>
      </a:accent4>
      <a:accent5>
        <a:srgbClr val="ADDFF7"/>
      </a:accent5>
      <a:accent6>
        <a:srgbClr val="1D7FD5"/>
      </a:accent6>
      <a:hlink>
        <a:srgbClr val="39A1EB"/>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116DE4"/>
        </a:lt2>
        <a:accent1>
          <a:srgbClr val="235CAF"/>
        </a:accent1>
        <a:accent2>
          <a:srgbClr val="54A1EE"/>
        </a:accent2>
        <a:accent3>
          <a:srgbClr val="FFFFFF"/>
        </a:accent3>
        <a:accent4>
          <a:srgbClr val="404040"/>
        </a:accent4>
        <a:accent5>
          <a:srgbClr val="ACB5D4"/>
        </a:accent5>
        <a:accent6>
          <a:srgbClr val="4B91D8"/>
        </a:accent6>
        <a:hlink>
          <a:srgbClr val="1391E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246DD8"/>
        </a:lt2>
        <a:accent1>
          <a:srgbClr val="2FC5F1"/>
        </a:accent1>
        <a:accent2>
          <a:srgbClr val="218DEB"/>
        </a:accent2>
        <a:accent3>
          <a:srgbClr val="FFFFFF"/>
        </a:accent3>
        <a:accent4>
          <a:srgbClr val="404040"/>
        </a:accent4>
        <a:accent5>
          <a:srgbClr val="ADDFF7"/>
        </a:accent5>
        <a:accent6>
          <a:srgbClr val="1D7FD5"/>
        </a:accent6>
        <a:hlink>
          <a:srgbClr val="39A1E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4377BA"/>
        </a:lt2>
        <a:accent1>
          <a:srgbClr val="5793D1"/>
        </a:accent1>
        <a:accent2>
          <a:srgbClr val="5FA2DB"/>
        </a:accent2>
        <a:accent3>
          <a:srgbClr val="FFFFFF"/>
        </a:accent3>
        <a:accent4>
          <a:srgbClr val="404040"/>
        </a:accent4>
        <a:accent5>
          <a:srgbClr val="B4C8E5"/>
        </a:accent5>
        <a:accent6>
          <a:srgbClr val="5592C6"/>
        </a:accent6>
        <a:hlink>
          <a:srgbClr val="68AEE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0067B5"/>
        </a:lt2>
        <a:accent1>
          <a:srgbClr val="1881BF"/>
        </a:accent1>
        <a:accent2>
          <a:srgbClr val="39B0DA"/>
        </a:accent2>
        <a:accent3>
          <a:srgbClr val="FFFFFF"/>
        </a:accent3>
        <a:accent4>
          <a:srgbClr val="404040"/>
        </a:accent4>
        <a:accent5>
          <a:srgbClr val="ABC1DC"/>
        </a:accent5>
        <a:accent6>
          <a:srgbClr val="339FC5"/>
        </a:accent6>
        <a:hlink>
          <a:srgbClr val="40B0D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026788"/>
        </a:lt2>
        <a:accent1>
          <a:srgbClr val="0089B3"/>
        </a:accent1>
        <a:accent2>
          <a:srgbClr val="01A2CE"/>
        </a:accent2>
        <a:accent3>
          <a:srgbClr val="FFFFFF"/>
        </a:accent3>
        <a:accent4>
          <a:srgbClr val="404040"/>
        </a:accent4>
        <a:accent5>
          <a:srgbClr val="AAC4D6"/>
        </a:accent5>
        <a:accent6>
          <a:srgbClr val="0192BA"/>
        </a:accent6>
        <a:hlink>
          <a:srgbClr val="01B3D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036CB7"/>
        </a:lt2>
        <a:accent1>
          <a:srgbClr val="1878BD"/>
        </a:accent1>
        <a:accent2>
          <a:srgbClr val="3E8EC8"/>
        </a:accent2>
        <a:accent3>
          <a:srgbClr val="FFFFFF"/>
        </a:accent3>
        <a:accent4>
          <a:srgbClr val="404040"/>
        </a:accent4>
        <a:accent5>
          <a:srgbClr val="ABBEDB"/>
        </a:accent5>
        <a:accent6>
          <a:srgbClr val="3780B5"/>
        </a:accent6>
        <a:hlink>
          <a:srgbClr val="559CC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036CB7"/>
        </a:lt2>
        <a:accent1>
          <a:srgbClr val="1878BD"/>
        </a:accent1>
        <a:accent2>
          <a:srgbClr val="3E8EC8"/>
        </a:accent2>
        <a:accent3>
          <a:srgbClr val="FFFFFF"/>
        </a:accent3>
        <a:accent4>
          <a:srgbClr val="404040"/>
        </a:accent4>
        <a:accent5>
          <a:srgbClr val="ABBEDB"/>
        </a:accent5>
        <a:accent6>
          <a:srgbClr val="3780B5"/>
        </a:accent6>
        <a:hlink>
          <a:srgbClr val="006AB6"/>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0084D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205EDC"/>
        </a:lt2>
        <a:accent1>
          <a:srgbClr val="3488E9"/>
        </a:accent1>
        <a:accent2>
          <a:srgbClr val="50B3F5"/>
        </a:accent2>
        <a:accent3>
          <a:srgbClr val="FFFFFF"/>
        </a:accent3>
        <a:accent4>
          <a:srgbClr val="404040"/>
        </a:accent4>
        <a:accent5>
          <a:srgbClr val="AEC3F2"/>
        </a:accent5>
        <a:accent6>
          <a:srgbClr val="48A2DE"/>
        </a:accent6>
        <a:hlink>
          <a:srgbClr val="65D4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EE080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F3B21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4">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109B0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5">
        <a:dk1>
          <a:srgbClr val="4D4D4D"/>
        </a:dk1>
        <a:lt1>
          <a:srgbClr val="FFFFFF"/>
        </a:lt1>
        <a:dk2>
          <a:srgbClr val="4D4D4D"/>
        </a:dk2>
        <a:lt2>
          <a:srgbClr val="025A9C"/>
        </a:lt2>
        <a:accent1>
          <a:srgbClr val="166FB2"/>
        </a:accent1>
        <a:accent2>
          <a:srgbClr val="3580B9"/>
        </a:accent2>
        <a:accent3>
          <a:srgbClr val="FFFFFF"/>
        </a:accent3>
        <a:accent4>
          <a:srgbClr val="404040"/>
        </a:accent4>
        <a:accent5>
          <a:srgbClr val="ABBBD5"/>
        </a:accent5>
        <a:accent6>
          <a:srgbClr val="2F73A7"/>
        </a:accent6>
        <a:hlink>
          <a:srgbClr val="559CC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6">
        <a:dk1>
          <a:srgbClr val="4D4D4D"/>
        </a:dk1>
        <a:lt1>
          <a:srgbClr val="FFFFFF"/>
        </a:lt1>
        <a:dk2>
          <a:srgbClr val="4D4D4D"/>
        </a:dk2>
        <a:lt2>
          <a:srgbClr val="294199"/>
        </a:lt2>
        <a:accent1>
          <a:srgbClr val="3452C2"/>
        </a:accent1>
        <a:accent2>
          <a:srgbClr val="417DDF"/>
        </a:accent2>
        <a:accent3>
          <a:srgbClr val="FFFFFF"/>
        </a:accent3>
        <a:accent4>
          <a:srgbClr val="404040"/>
        </a:accent4>
        <a:accent5>
          <a:srgbClr val="AEB3DD"/>
        </a:accent5>
        <a:accent6>
          <a:srgbClr val="3A71CA"/>
        </a:accent6>
        <a:hlink>
          <a:srgbClr val="1A63BC"/>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powerpoint-template(8)</Template>
  <TotalTime>0</TotalTime>
  <Words>199</Words>
  <Application>Microsoft Office PowerPoint</Application>
  <PresentationFormat>On-screen Show (4:3)</PresentationFormat>
  <Paragraphs>17</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Microsoft Sans Serif</vt:lpstr>
      <vt:lpstr>Verdana</vt:lpstr>
      <vt:lpstr>굴림</vt:lpstr>
      <vt:lpstr>Times New Roman</vt:lpstr>
      <vt:lpstr>powerpoint-template-24</vt:lpstr>
      <vt:lpstr>Name of presentation</vt:lpstr>
      <vt:lpstr>Slide master</vt:lpstr>
      <vt:lpstr>Print master</vt:lpstr>
    </vt:vector>
  </TitlesOfParts>
  <Company>www.Ghalamo.com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Mohammad</dc:creator>
  <dc:description>www.Ghalamo.com</dc:description>
  <cp:lastModifiedBy>Mohammad</cp:lastModifiedBy>
  <cp:revision>2</cp:revision>
  <dcterms:created xsi:type="dcterms:W3CDTF">2016-03-04T18:21:20Z</dcterms:created>
  <dcterms:modified xsi:type="dcterms:W3CDTF">2016-03-04T18:21:37Z</dcterms:modified>
</cp:coreProperties>
</file>