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B92D14"/>
    <a:srgbClr val="35759D"/>
    <a:srgbClr val="35B19D"/>
    <a:srgbClr val="9C6834"/>
    <a:srgbClr val="5F5F5F"/>
    <a:srgbClr val="CDF5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16F7CD3-4F7E-4F72-9AE0-E33C32555E7D}" type="slidenum">
              <a:rPr lang="en-US"/>
              <a:pPr/>
              <a:t>‹#›</a:t>
            </a:fld>
            <a:endParaRPr lang="en-US"/>
          </a:p>
        </p:txBody>
      </p:sp>
    </p:spTree>
    <p:extLst>
      <p:ext uri="{BB962C8B-B14F-4D97-AF65-F5344CB8AC3E}">
        <p14:creationId xmlns:p14="http://schemas.microsoft.com/office/powerpoint/2010/main" val="18475321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7421F-6E6B-4B64-99FD-F552806E2CAE}"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876906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EC7ED3-CFD5-424A-885B-4BC41AC05E20}"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469264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B00025-022A-4D72-9AEE-96FE2F0973F1}"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861442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158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477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09453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934536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5133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58265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34832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856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52290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960286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anose="020B0604020202020204" pitchFamily="34" charset="0"/>
        </a:defRPr>
      </a:lvl2pPr>
      <a:lvl3pPr algn="l" rtl="0" eaLnBrk="1" fontAlgn="base" hangingPunct="1">
        <a:spcBef>
          <a:spcPct val="0"/>
        </a:spcBef>
        <a:spcAft>
          <a:spcPct val="0"/>
        </a:spcAft>
        <a:defRPr sz="4400">
          <a:solidFill>
            <a:schemeClr val="tx1"/>
          </a:solidFill>
          <a:latin typeface="Microsoft Sans Serif" panose="020B0604020202020204" pitchFamily="34" charset="0"/>
        </a:defRPr>
      </a:lvl3pPr>
      <a:lvl4pPr algn="l" rtl="0" eaLnBrk="1" fontAlgn="base" hangingPunct="1">
        <a:spcBef>
          <a:spcPct val="0"/>
        </a:spcBef>
        <a:spcAft>
          <a:spcPct val="0"/>
        </a:spcAft>
        <a:defRPr sz="4400">
          <a:solidFill>
            <a:schemeClr val="tx1"/>
          </a:solidFill>
          <a:latin typeface="Microsoft Sans Serif" panose="020B0604020202020204" pitchFamily="34" charset="0"/>
        </a:defRPr>
      </a:lvl4pPr>
      <a:lvl5pPr algn="l" rtl="0" eaLnBrk="1" fontAlgn="base" hangingPunct="1">
        <a:spcBef>
          <a:spcPct val="0"/>
        </a:spcBef>
        <a:spcAft>
          <a:spcPct val="0"/>
        </a:spcAft>
        <a:defRPr sz="4400">
          <a:solidFill>
            <a:schemeClr val="tx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tx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tx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tx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tx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3581400" y="466725"/>
            <a:ext cx="3962400" cy="1414463"/>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p>
            <a:pPr algn="ctr"/>
            <a:r>
              <a:rPr lang="en-US" sz="4500"/>
              <a:t>Name of</a:t>
            </a:r>
            <a:br>
              <a:rPr lang="en-US" sz="4500"/>
            </a:br>
            <a:r>
              <a:rPr lang="en-US" sz="4500"/>
              <a:t>presentation</a:t>
            </a:r>
            <a:endParaRPr lang="ru-RU" sz="4500"/>
          </a:p>
        </p:txBody>
      </p:sp>
      <p:sp>
        <p:nvSpPr>
          <p:cNvPr id="2056" name="Rectangle 8"/>
          <p:cNvSpPr>
            <a:spLocks noGrp="1" noChangeArrowheads="1"/>
          </p:cNvSpPr>
          <p:nvPr>
            <p:ph type="subTitle" idx="1"/>
          </p:nvPr>
        </p:nvSpPr>
        <p:spPr>
          <a:xfrm>
            <a:off x="4059238" y="1914525"/>
            <a:ext cx="2971800" cy="512763"/>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p>
            <a:pPr algn="ctr"/>
            <a:r>
              <a:rPr lang="en-US" sz="2100" dirty="0" smtClean="0"/>
              <a:t>www.Ghalamo.com</a:t>
            </a:r>
            <a:endParaRPr lang="ru-RU" sz="21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1295400" y="655638"/>
            <a:ext cx="7315200" cy="715962"/>
          </a:xfrm>
        </p:spPr>
        <p:txBody>
          <a:bodyPr/>
          <a:lstStyle/>
          <a:p>
            <a:r>
              <a:rPr lang="en-US" sz="4000">
                <a:solidFill>
                  <a:schemeClr val="bg1"/>
                </a:solidFill>
              </a:rPr>
              <a:t>Slide master</a:t>
            </a:r>
            <a:endParaRPr lang="ru-RU" sz="4000">
              <a:solidFill>
                <a:schemeClr val="bg1"/>
              </a:solidFill>
            </a:endParaRPr>
          </a:p>
        </p:txBody>
      </p:sp>
      <p:sp>
        <p:nvSpPr>
          <p:cNvPr id="17413" name="Rectangle 5"/>
          <p:cNvSpPr>
            <a:spLocks noGrp="1" noChangeArrowheads="1"/>
          </p:cNvSpPr>
          <p:nvPr>
            <p:ph type="body" idx="1"/>
          </p:nvPr>
        </p:nvSpPr>
        <p:spPr>
          <a:xfrm>
            <a:off x="1295400" y="1524000"/>
            <a:ext cx="6934200" cy="4191000"/>
          </a:xfrm>
        </p:spPr>
        <p:txBody>
          <a:bodyPr/>
          <a:lstStyle/>
          <a:p>
            <a:pPr>
              <a:lnSpc>
                <a:spcPct val="80000"/>
              </a:lnSpc>
            </a:pPr>
            <a:r>
              <a:rPr lang="en-US" altLang="ko-KR" sz="1800">
                <a:latin typeface="Verdana" panose="020B0604030504040204" pitchFamily="34" charset="0"/>
                <a:ea typeface="굴림" charset="-127"/>
              </a:rPr>
              <a:t>Your Text here</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p>
          <a:p>
            <a:pPr>
              <a:lnSpc>
                <a:spcPct val="80000"/>
              </a:lnSpc>
            </a:pPr>
            <a:endParaRPr lang="ru-RU" sz="18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990600"/>
            <a:ext cx="6934200" cy="715963"/>
          </a:xfrm>
        </p:spPr>
        <p:txBody>
          <a:bodyPr/>
          <a:lstStyle/>
          <a:p>
            <a:r>
              <a:rPr lang="en-US" sz="3600">
                <a:solidFill>
                  <a:srgbClr val="5F5F5F"/>
                </a:solidFill>
              </a:rPr>
              <a:t>Print master</a:t>
            </a:r>
          </a:p>
        </p:txBody>
      </p:sp>
      <p:sp>
        <p:nvSpPr>
          <p:cNvPr id="60419" name="Rectangle 3"/>
          <p:cNvSpPr>
            <a:spLocks noGrp="1" noChangeArrowheads="1"/>
          </p:cNvSpPr>
          <p:nvPr>
            <p:ph type="body" idx="1"/>
          </p:nvPr>
        </p:nvSpPr>
        <p:spPr>
          <a:xfrm>
            <a:off x="1981200" y="1935163"/>
            <a:ext cx="6934200" cy="4267200"/>
          </a:xfrm>
        </p:spPr>
        <p:txBody>
          <a:bodyPr/>
          <a:lstStyle/>
          <a:p>
            <a:pPr>
              <a:lnSpc>
                <a:spcPct val="80000"/>
              </a:lnSpc>
            </a:pPr>
            <a:r>
              <a:rPr lang="en-US" altLang="ko-KR" sz="1800">
                <a:solidFill>
                  <a:srgbClr val="5F5F5F"/>
                </a:solidFill>
                <a:latin typeface="Verdana" panose="020B0604030504040204" pitchFamily="34" charset="0"/>
                <a:ea typeface="굴림" charset="-127"/>
              </a:rPr>
              <a:t>Your Text here</a:t>
            </a:r>
          </a:p>
          <a:p>
            <a:pPr>
              <a:lnSpc>
                <a:spcPct val="80000"/>
              </a:lnSpc>
            </a:pPr>
            <a:endParaRPr lang="en-US" altLang="ko-KR" sz="1800">
              <a:solidFill>
                <a:srgbClr val="5F5F5F"/>
              </a:solidFill>
              <a:latin typeface="Verdana" panose="020B0604030504040204" pitchFamily="34" charset="0"/>
              <a:ea typeface="굴림" charset="-127"/>
            </a:endParaRPr>
          </a:p>
          <a:p>
            <a:pPr>
              <a:lnSpc>
                <a:spcPct val="80000"/>
              </a:lnSpc>
            </a:pPr>
            <a:r>
              <a:rPr lang="en-US" altLang="ko-KR" sz="1800">
                <a:solidFill>
                  <a:srgbClr val="5F5F5F"/>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rgbClr val="5F5F5F"/>
              </a:solidFill>
              <a:latin typeface="Verdana" panose="020B0604030504040204" pitchFamily="34" charset="0"/>
              <a:ea typeface="굴림" charset="-127"/>
            </a:endParaRPr>
          </a:p>
          <a:p>
            <a:pPr>
              <a:lnSpc>
                <a:spcPct val="80000"/>
              </a:lnSpc>
            </a:pPr>
            <a:r>
              <a:rPr lang="en-US" altLang="ko-KR" sz="1800">
                <a:solidFill>
                  <a:srgbClr val="5F5F5F"/>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rgbClr val="5F5F5F"/>
              </a:solidFill>
            </a:endParaRPr>
          </a:p>
          <a:p>
            <a:pPr>
              <a:lnSpc>
                <a:spcPct val="80000"/>
              </a:lnSpc>
            </a:pPr>
            <a:endParaRPr lang="en-US" sz="1800">
              <a:solidFill>
                <a:srgbClr val="5F5F5F"/>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75fa1544f2f2aacc9dbafeb79273db5e4b78"/>
</p:tagLst>
</file>

<file path=ppt/theme/theme1.xml><?xml version="1.0" encoding="utf-8"?>
<a:theme xmlns:a="http://schemas.openxmlformats.org/drawingml/2006/main" name="powerpoint-template-24">
  <a:themeElements>
    <a:clrScheme name="">
      <a:dk1>
        <a:srgbClr val="FFFFFF"/>
      </a:dk1>
      <a:lt1>
        <a:srgbClr val="FFFFFF"/>
      </a:lt1>
      <a:dk2>
        <a:srgbClr val="FFFFFF"/>
      </a:dk2>
      <a:lt2>
        <a:srgbClr val="012EBF"/>
      </a:lt2>
      <a:accent1>
        <a:srgbClr val="003BF6"/>
      </a:accent1>
      <a:accent2>
        <a:srgbClr val="144BFC"/>
      </a:accent2>
      <a:accent3>
        <a:srgbClr val="FFFFFF"/>
      </a:accent3>
      <a:accent4>
        <a:srgbClr val="DADADA"/>
      </a:accent4>
      <a:accent5>
        <a:srgbClr val="AAAFFA"/>
      </a:accent5>
      <a:accent6>
        <a:srgbClr val="1143E4"/>
      </a:accent6>
      <a:hlink>
        <a:srgbClr val="2FC2FF"/>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8C8783"/>
        </a:lt2>
        <a:accent1>
          <a:srgbClr val="A39C97"/>
        </a:accent1>
        <a:accent2>
          <a:srgbClr val="B9B1AB"/>
        </a:accent2>
        <a:accent3>
          <a:srgbClr val="FFFFFF"/>
        </a:accent3>
        <a:accent4>
          <a:srgbClr val="404040"/>
        </a:accent4>
        <a:accent5>
          <a:srgbClr val="CECBC9"/>
        </a:accent5>
        <a:accent6>
          <a:srgbClr val="A7A09B"/>
        </a:accent6>
        <a:hlink>
          <a:srgbClr val="F8291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C99565"/>
        </a:lt2>
        <a:accent1>
          <a:srgbClr val="D1A57D"/>
        </a:accent1>
        <a:accent2>
          <a:srgbClr val="E8B688"/>
        </a:accent2>
        <a:accent3>
          <a:srgbClr val="FFFFFF"/>
        </a:accent3>
        <a:accent4>
          <a:srgbClr val="404040"/>
        </a:accent4>
        <a:accent5>
          <a:srgbClr val="E5CFBF"/>
        </a:accent5>
        <a:accent6>
          <a:srgbClr val="D2A57B"/>
        </a:accent6>
        <a:hlink>
          <a:srgbClr val="FFB20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79B904"/>
        </a:lt2>
        <a:accent1>
          <a:srgbClr val="92D707"/>
        </a:accent1>
        <a:accent2>
          <a:srgbClr val="ADCF4D"/>
        </a:accent2>
        <a:accent3>
          <a:srgbClr val="FFFFFF"/>
        </a:accent3>
        <a:accent4>
          <a:srgbClr val="404040"/>
        </a:accent4>
        <a:accent5>
          <a:srgbClr val="C7E8AA"/>
        </a:accent5>
        <a:accent6>
          <a:srgbClr val="9CBB45"/>
        </a:accent6>
        <a:hlink>
          <a:srgbClr val="FFA50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0090FF"/>
        </a:lt2>
        <a:accent1>
          <a:srgbClr val="29ADFF"/>
        </a:accent1>
        <a:accent2>
          <a:srgbClr val="33CEFF"/>
        </a:accent2>
        <a:accent3>
          <a:srgbClr val="FFFFFF"/>
        </a:accent3>
        <a:accent4>
          <a:srgbClr val="404040"/>
        </a:accent4>
        <a:accent5>
          <a:srgbClr val="ACD3FF"/>
        </a:accent5>
        <a:accent6>
          <a:srgbClr val="2DBAE7"/>
        </a:accent6>
        <a:hlink>
          <a:srgbClr val="5CE52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5">
        <a:dk1>
          <a:srgbClr val="4D4D4D"/>
        </a:dk1>
        <a:lt1>
          <a:srgbClr val="FFFFFF"/>
        </a:lt1>
        <a:dk2>
          <a:srgbClr val="4D4D4D"/>
        </a:dk2>
        <a:lt2>
          <a:srgbClr val="0090FF"/>
        </a:lt2>
        <a:accent1>
          <a:srgbClr val="29ADFF"/>
        </a:accent1>
        <a:accent2>
          <a:srgbClr val="33CEFF"/>
        </a:accent2>
        <a:accent3>
          <a:srgbClr val="FFFFFF"/>
        </a:accent3>
        <a:accent4>
          <a:srgbClr val="404040"/>
        </a:accent4>
        <a:accent5>
          <a:srgbClr val="ACD3FF"/>
        </a:accent5>
        <a:accent6>
          <a:srgbClr val="2DBAE7"/>
        </a:accent6>
        <a:hlink>
          <a:srgbClr val="5CE52B"/>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4D4D4D"/>
        </a:dk1>
        <a:lt1>
          <a:srgbClr val="FFFFFF"/>
        </a:lt1>
        <a:dk2>
          <a:srgbClr val="4D4D4D"/>
        </a:dk2>
        <a:lt2>
          <a:srgbClr val="3175FD"/>
        </a:lt2>
        <a:accent1>
          <a:srgbClr val="31A4FF"/>
        </a:accent1>
        <a:accent2>
          <a:srgbClr val="1DC9FF"/>
        </a:accent2>
        <a:accent3>
          <a:srgbClr val="FFFFFF"/>
        </a:accent3>
        <a:accent4>
          <a:srgbClr val="404040"/>
        </a:accent4>
        <a:accent5>
          <a:srgbClr val="ADCFFF"/>
        </a:accent5>
        <a:accent6>
          <a:srgbClr val="19B6E7"/>
        </a:accent6>
        <a:hlink>
          <a:srgbClr val="24DFE8"/>
        </a:hlink>
        <a:folHlink>
          <a:srgbClr val="FFFF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powerpoint-template(5)</Template>
  <TotalTime>1</TotalTime>
  <Words>198</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Mohammad</dc:creator>
  <dc:description>www.Ghalamo.com</dc:description>
  <cp:lastModifiedBy>Mohammad</cp:lastModifiedBy>
  <cp:revision>2</cp:revision>
  <dcterms:created xsi:type="dcterms:W3CDTF">2016-03-04T18:18:44Z</dcterms:created>
  <dcterms:modified xsi:type="dcterms:W3CDTF">2016-03-04T18:19:54Z</dcterms:modified>
</cp:coreProperties>
</file>