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6858000" type="screen4x3"/>
  <p:notesSz cx="6858000" cy="9144000"/>
  <p:custDataLst>
    <p:tags r:id="rId6"/>
  </p:custData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014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2/28/2016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2/28/2016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6024" y="5805264"/>
            <a:ext cx="47880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www.Ghalamo.com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16024" y="4653136"/>
            <a:ext cx="478802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6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</a:t>
            </a:r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Standard (4:3)</a:t>
            </a:r>
            <a:endParaRPr lang="en-US" altLang="ko-KR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  <a:p>
            <a:endParaRPr lang="en-US" altLang="ko-KR" dirty="0" smtClean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</a:t>
            </a:r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Standard </a:t>
            </a:r>
            <a:r>
              <a:rPr lang="en-US" altLang="ko-KR" b="1" dirty="0">
                <a:latin typeface="Arial" pitchFamily="34" charset="0"/>
                <a:cs typeface="Arial" pitchFamily="34" charset="0"/>
              </a:rPr>
              <a:t>(4:3</a:t>
            </a:r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)</a:t>
            </a:r>
            <a:endParaRPr lang="en-US" altLang="ko-K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needs. 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67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73caffca8b1043c5c1f4bc19fbe04eacb69ef8c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</TotalTime>
  <Words>331</Words>
  <Application>Microsoft Office PowerPoint</Application>
  <PresentationFormat>On-screen Show (4:3)</PresentationFormat>
  <Paragraphs>21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맑은 고딕</vt:lpstr>
      <vt:lpstr>Arial</vt:lpstr>
      <vt:lpstr>Calibri</vt:lpstr>
      <vt:lpstr>Wingdings</vt:lpstr>
      <vt:lpstr>Office Theme</vt:lpstr>
      <vt:lpstr>Custom Design</vt:lpstr>
      <vt:lpstr>PowerPoint Presentation</vt:lpstr>
      <vt:lpstr> Click to add title</vt:lpstr>
      <vt:lpstr> Click to add title</vt:lpstr>
    </vt:vector>
  </TitlesOfParts>
  <Company>www.Ghalamo.com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dc:description>www.Ghalamo.com</dc:description>
  <cp:lastModifiedBy>Mohammad</cp:lastModifiedBy>
  <cp:revision>28</cp:revision>
  <dcterms:created xsi:type="dcterms:W3CDTF">2014-04-01T16:35:38Z</dcterms:created>
  <dcterms:modified xsi:type="dcterms:W3CDTF">2016-02-27T21:16:13Z</dcterms:modified>
</cp:coreProperties>
</file>