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2016-04-17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72000" y="4992270"/>
            <a:ext cx="3179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www.Ghalamo.com</a:t>
            </a:r>
            <a:endParaRPr kumimoji="0" lang="en-US" altLang="ko-KR" sz="2400" b="1" dirty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267744" y="4407495"/>
            <a:ext cx="60841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6778"/>
            <a:ext cx="7596336" cy="1052736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accent1">
                    <a:lumMod val="75000"/>
                  </a:schemeClr>
                </a:solidFill>
                <a:ea typeface="Arial Unicode MS" pitchFamily="50" charset="-127"/>
              </a:rPr>
              <a:t> Enter Your Tittle</a:t>
            </a:r>
            <a:endParaRPr lang="ko-KR" altLang="en-US" sz="4400" dirty="0">
              <a:solidFill>
                <a:schemeClr val="accent1">
                  <a:lumMod val="75000"/>
                </a:schemeClr>
              </a:solidFill>
              <a:ea typeface="Arial Unicode MS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3f6f7aed28e5e34490f96c466728c9569a515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7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 Unicode MS</vt:lpstr>
      <vt:lpstr>맑은 고딕</vt:lpstr>
      <vt:lpstr>Arial</vt:lpstr>
      <vt:lpstr>Office Theme</vt:lpstr>
      <vt:lpstr>PowerPoint Presentation</vt:lpstr>
      <vt:lpstr> Enter Your Tittle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www.Ghalamo.com</dc:creator>
  <dc:description>www.Ghalamo.com</dc:description>
  <cp:lastModifiedBy>Mohammad</cp:lastModifiedBy>
  <cp:revision>9</cp:revision>
  <dcterms:created xsi:type="dcterms:W3CDTF">2014-04-01T16:35:38Z</dcterms:created>
  <dcterms:modified xsi:type="dcterms:W3CDTF">2016-04-17T16:43:13Z</dcterms:modified>
</cp:coreProperties>
</file>