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444" y="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415" y="913790"/>
            <a:ext cx="7772400" cy="859205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1670" y="1677315"/>
            <a:ext cx="6400800" cy="835455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6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0604" y="274638"/>
            <a:ext cx="7016195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0604" y="1443836"/>
            <a:ext cx="7016195" cy="4275740"/>
          </a:xfrm>
        </p:spPr>
        <p:txBody>
          <a:bodyPr/>
          <a:lstStyle>
            <a:lvl1pPr>
              <a:defRPr sz="28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7900" y="274638"/>
            <a:ext cx="7482545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17900" y="1596540"/>
            <a:ext cx="3664920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17900" y="2226402"/>
            <a:ext cx="3664920" cy="3798583"/>
          </a:xfrm>
        </p:spPr>
        <p:txBody>
          <a:bodyPr/>
          <a:lstStyle>
            <a:lvl1pPr>
              <a:defRPr sz="2400">
                <a:solidFill>
                  <a:schemeClr val="tx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tx2">
                    <a:lumMod val="75000"/>
                  </a:schemeClr>
                </a:solidFill>
              </a:defRPr>
            </a:lvl2pPr>
            <a:lvl3pPr>
              <a:defRPr sz="1800">
                <a:solidFill>
                  <a:schemeClr val="tx2">
                    <a:lumMod val="75000"/>
                  </a:schemeClr>
                </a:solidFill>
              </a:defRPr>
            </a:lvl3pPr>
            <a:lvl4pPr>
              <a:defRPr sz="1600">
                <a:solidFill>
                  <a:schemeClr val="tx2">
                    <a:lumMod val="75000"/>
                  </a:schemeClr>
                </a:solidFill>
              </a:defRPr>
            </a:lvl4pPr>
            <a:lvl5pPr>
              <a:defRPr sz="1600">
                <a:solidFill>
                  <a:schemeClr val="tx2">
                    <a:lumMod val="7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335525" y="1596540"/>
            <a:ext cx="3664920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5525" y="2226402"/>
            <a:ext cx="3664920" cy="3798583"/>
          </a:xfrm>
        </p:spPr>
        <p:txBody>
          <a:bodyPr/>
          <a:lstStyle>
            <a:lvl1pPr>
              <a:defRPr sz="2400">
                <a:solidFill>
                  <a:schemeClr val="tx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tx2">
                    <a:lumMod val="75000"/>
                  </a:schemeClr>
                </a:solidFill>
              </a:defRPr>
            </a:lvl2pPr>
            <a:lvl3pPr>
              <a:defRPr sz="1800">
                <a:solidFill>
                  <a:schemeClr val="tx2">
                    <a:lumMod val="75000"/>
                  </a:schemeClr>
                </a:solidFill>
              </a:defRPr>
            </a:lvl3pPr>
            <a:lvl4pPr>
              <a:defRPr sz="1600">
                <a:solidFill>
                  <a:schemeClr val="tx2">
                    <a:lumMod val="75000"/>
                  </a:schemeClr>
                </a:solidFill>
              </a:defRPr>
            </a:lvl4pPr>
            <a:lvl5pPr>
              <a:defRPr sz="1600">
                <a:solidFill>
                  <a:schemeClr val="tx2">
                    <a:lumMod val="7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4/25/2016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Presentation Title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5317" y="1568133"/>
            <a:ext cx="6400800" cy="835455"/>
          </a:xfrm>
        </p:spPr>
        <p:txBody>
          <a:bodyPr>
            <a:normAutofit/>
          </a:bodyPr>
          <a:lstStyle/>
          <a:p>
            <a:r>
              <a:rPr lang="en-US" sz="3600" dirty="0" smtClean="0"/>
              <a:t>www.Ghalamo.com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5a5a7a5ea7ad18d276f5e2e846bfe1ac9f5ca4d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17</Words>
  <Application>Microsoft Office PowerPoint</Application>
  <PresentationFormat>On-screen Show (4:3)</PresentationFormat>
  <Paragraphs>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Presentation Title</vt:lpstr>
      <vt:lpstr>Slide Title</vt:lpstr>
    </vt:vector>
  </TitlesOfParts>
  <Company>www.Ghalamo.com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www.Ghalamo.com; Julian</dc:creator>
  <dc:description>www.Ghalamo.com</dc:description>
  <cp:lastModifiedBy>Mohammad</cp:lastModifiedBy>
  <cp:revision>16</cp:revision>
  <dcterms:created xsi:type="dcterms:W3CDTF">2013-08-21T19:17:07Z</dcterms:created>
  <dcterms:modified xsi:type="dcterms:W3CDTF">2016-04-25T07:56:51Z</dcterms:modified>
</cp:coreProperties>
</file>