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custDataLst>
    <p:tags r:id="rId4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5368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1001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52736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edit Master title style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799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5900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4140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8738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0371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6782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880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ko-KR" dirty="0" smtClean="0"/>
              <a:t> Click to edit Master title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60032" y="2967335"/>
            <a:ext cx="33843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400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www.Ghalamo.com</a:t>
            </a:r>
            <a:endParaRPr kumimoji="0" lang="en-US" altLang="ko-KR" sz="2400" b="1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228652" y="2382560"/>
            <a:ext cx="54360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FREE </a:t>
            </a:r>
            <a:r>
              <a:rPr lang="en-US" altLang="ko-KR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TEMPLATES</a:t>
            </a:r>
            <a:endParaRPr lang="en-US" altLang="ko-KR" sz="3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400" dirty="0" smtClean="0">
                <a:solidFill>
                  <a:schemeClr val="bg1"/>
                </a:solidFill>
                <a:ea typeface="Arial Unicode MS" pitchFamily="50" charset="-127"/>
              </a:rPr>
              <a:t> Enter Your Tittle</a:t>
            </a:r>
            <a:endParaRPr lang="ko-KR" altLang="en-US" sz="4400" dirty="0">
              <a:solidFill>
                <a:schemeClr val="bg1"/>
              </a:solidFill>
              <a:ea typeface="Arial Unicode MS" pitchFamily="50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Standard 4:3</a:t>
            </a:r>
            <a:endParaRPr lang="en-US" altLang="ko-KR" sz="40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  <a:endParaRPr lang="en-US" altLang="ko-KR" sz="22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endParaRPr lang="en-US" altLang="ko-KR" sz="22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altLang="ko-KR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This 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PowerPoint Template has clean and neutral design that can be adapted to any content and meets various market segments. With this many slides you are able to make a complete PowerPoint Presentation that best suit your needs. </a:t>
            </a:r>
            <a:endParaRPr lang="ko-KR" altLang="en-US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184e463721d2d354c0da113eb7e631a83e45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89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맑은 고딕</vt:lpstr>
      <vt:lpstr>Arial</vt:lpstr>
      <vt:lpstr>Wingdings</vt:lpstr>
      <vt:lpstr>Office Theme</vt:lpstr>
      <vt:lpstr>PowerPoint Presentation</vt:lpstr>
      <vt:lpstr> Enter Your Tittle</vt:lpstr>
    </vt:vector>
  </TitlesOfParts>
  <Company>www.Ghalamo.com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www.Ghalamo.com</dc:creator>
  <dc:description>www.Ghalamo.com</dc:description>
  <cp:lastModifiedBy>Mohammad</cp:lastModifiedBy>
  <cp:revision>13</cp:revision>
  <dcterms:created xsi:type="dcterms:W3CDTF">2014-04-01T16:35:38Z</dcterms:created>
  <dcterms:modified xsi:type="dcterms:W3CDTF">2016-04-17T17:10:10Z</dcterms:modified>
</cp:coreProperties>
</file>