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536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10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5273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79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00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14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738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37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782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880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 Click to edit Master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587EC-4A3E-4030-BABC-5E0C0236501C}" type="datetimeFigureOut">
              <a:rPr lang="ko-KR" altLang="en-US" smtClean="0"/>
              <a:t>2016-04-17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B9519-C8B1-4E82-966F-744A36AA8B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707904" y="2276872"/>
            <a:ext cx="4788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  <a:r>
              <a:rPr lang="en-US" altLang="ko-KR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TEMPLATES</a:t>
            </a:r>
            <a:endParaRPr lang="fa-IR" altLang="ko-KR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r>
              <a:rPr lang="en-US" altLang="ko-K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www.Ghalamo.com</a:t>
            </a:r>
            <a:endParaRPr lang="en-US" altLang="ko-KR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16778"/>
            <a:ext cx="7596336" cy="1052736"/>
          </a:xfrm>
        </p:spPr>
        <p:txBody>
          <a:bodyPr/>
          <a:lstStyle/>
          <a:p>
            <a:r>
              <a:rPr lang="en-US" altLang="ko-KR" sz="44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Arial Unicode MS" pitchFamily="50" charset="-127"/>
              </a:rPr>
              <a:t> Enter Your Tittle</a:t>
            </a:r>
            <a:endParaRPr lang="ko-KR" altLang="en-US" sz="4400" dirty="0">
              <a:solidFill>
                <a:schemeClr val="tx1">
                  <a:lumMod val="85000"/>
                  <a:lumOff val="15000"/>
                </a:schemeClr>
              </a:solidFill>
              <a:ea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cc7addbf25f6f0468b599f5a5af123d3478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7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 Unicode MS</vt:lpstr>
      <vt:lpstr>맑은 고딕</vt:lpstr>
      <vt:lpstr>Arial</vt:lpstr>
      <vt:lpstr>Office Theme</vt:lpstr>
      <vt:lpstr>PowerPoint Presentation</vt:lpstr>
      <vt:lpstr> Enter Your Tittle</vt:lpstr>
    </vt:vector>
  </TitlesOfParts>
  <Company>www.Ghalamo.com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www.Ghalamo.com</dc:creator>
  <dc:description>www.Ghalamo.com</dc:description>
  <cp:lastModifiedBy>Mohammad</cp:lastModifiedBy>
  <cp:revision>8</cp:revision>
  <dcterms:created xsi:type="dcterms:W3CDTF">2014-04-01T16:35:38Z</dcterms:created>
  <dcterms:modified xsi:type="dcterms:W3CDTF">2016-04-17T16:50:51Z</dcterms:modified>
</cp:coreProperties>
</file>