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custDataLst>
    <p:tags r:id="rId4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36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100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52736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edit Master title style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799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90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414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738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037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782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880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 smtClean="0"/>
              <a:t> Click to edit Master title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08512" y="3759423"/>
            <a:ext cx="45354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www.Ghalamo.com</a:t>
            </a:r>
            <a:endParaRPr kumimoji="0" lang="en-US" altLang="ko-KR" sz="2400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572000" y="3087196"/>
            <a:ext cx="45354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  <a:r>
              <a:rPr lang="en-US" altLang="ko-K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TEMPLATES</a:t>
            </a:r>
            <a:endParaRPr lang="en-US" altLang="ko-KR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itchFamily="50" charset="-127"/>
              </a:rPr>
              <a:t> Enter Your Tittle</a:t>
            </a:r>
            <a:endParaRPr lang="ko-KR" altLang="en-US" sz="4400" dirty="0">
              <a:solidFill>
                <a:schemeClr val="tx1">
                  <a:lumMod val="75000"/>
                  <a:lumOff val="25000"/>
                </a:schemeClr>
              </a:solidFill>
              <a:ea typeface="Arial Unicode MS" pitchFamily="50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Standard 4:3</a:t>
            </a:r>
            <a:endParaRPr lang="en-US" altLang="ko-KR" sz="4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This PowerPoint Template has clean and neutral design that can be adapted to any content and meets various market segments. With this many slides you are able to make a complete PowerPoint Presentation that best suit your needs. </a:t>
            </a:r>
            <a:endParaRPr lang="en-US" altLang="ko-KR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endParaRPr lang="en-US" altLang="ko-KR" sz="2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endParaRPr lang="ko-KR" altLang="en-US" sz="2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fefff45481ba67393f5f020561f75ab22d40f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89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Wingdings</vt:lpstr>
      <vt:lpstr>Office Theme</vt:lpstr>
      <vt:lpstr>PowerPoint Presentation</vt:lpstr>
      <vt:lpstr> Enter Your Tittle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www.Ghalamo.com</dc:creator>
  <dc:description>www.Ghalamo.com</dc:description>
  <cp:lastModifiedBy>Mohammad</cp:lastModifiedBy>
  <cp:revision>15</cp:revision>
  <dcterms:created xsi:type="dcterms:W3CDTF">2014-04-01T16:35:38Z</dcterms:created>
  <dcterms:modified xsi:type="dcterms:W3CDTF">2016-04-17T17:09:18Z</dcterms:modified>
</cp:coreProperties>
</file>