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custDataLst>
    <p:tags r:id="rId4"/>
  </p:custData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1014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24166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587EC-4A3E-4030-BABC-5E0C0236501C}" type="datetimeFigureOut">
              <a:rPr lang="ko-KR" altLang="en-US" smtClean="0"/>
              <a:t>2016-04-17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B9519-C8B1-4E82-966F-744A36AA8B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253689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587EC-4A3E-4030-BABC-5E0C0236501C}" type="datetimeFigureOut">
              <a:rPr lang="ko-KR" altLang="en-US" smtClean="0"/>
              <a:t>2016-04-17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B9519-C8B1-4E82-966F-744A36AA8B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210012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16778"/>
            <a:ext cx="9144000" cy="1052736"/>
          </a:xfrm>
        </p:spPr>
        <p:txBody>
          <a:bodyPr/>
          <a:lstStyle>
            <a:lvl1pPr>
              <a:defRPr b="1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 smtClean="0"/>
              <a:t> Click to edit Master title style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587EC-4A3E-4030-BABC-5E0C0236501C}" type="datetimeFigureOut">
              <a:rPr lang="ko-KR" altLang="en-US" smtClean="0"/>
              <a:t>2016-04-17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B9519-C8B1-4E82-966F-744A36AA8B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940157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587EC-4A3E-4030-BABC-5E0C0236501C}" type="datetimeFigureOut">
              <a:rPr lang="ko-KR" altLang="en-US" smtClean="0"/>
              <a:t>2016-04-17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B9519-C8B1-4E82-966F-744A36AA8B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197997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587EC-4A3E-4030-BABC-5E0C0236501C}" type="datetimeFigureOut">
              <a:rPr lang="ko-KR" altLang="en-US" smtClean="0"/>
              <a:t>2016-04-17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B9519-C8B1-4E82-966F-744A36AA8B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459006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587EC-4A3E-4030-BABC-5E0C0236501C}" type="datetimeFigureOut">
              <a:rPr lang="ko-KR" altLang="en-US" smtClean="0"/>
              <a:t>2016-04-17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B9519-C8B1-4E82-966F-744A36AA8B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341408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6778"/>
            <a:ext cx="9144000" cy="1052736"/>
          </a:xfrm>
        </p:spPr>
        <p:txBody>
          <a:bodyPr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587EC-4A3E-4030-BABC-5E0C0236501C}" type="datetimeFigureOut">
              <a:rPr lang="ko-KR" altLang="en-US" smtClean="0"/>
              <a:t>2016-04-17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B9519-C8B1-4E82-966F-744A36AA8B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787386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587EC-4A3E-4030-BABC-5E0C0236501C}" type="datetimeFigureOut">
              <a:rPr lang="ko-KR" altLang="en-US" smtClean="0"/>
              <a:t>2016-04-17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B9519-C8B1-4E82-966F-744A36AA8B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603713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587EC-4A3E-4030-BABC-5E0C0236501C}" type="datetimeFigureOut">
              <a:rPr lang="ko-KR" altLang="en-US" smtClean="0"/>
              <a:t>2016-04-17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B9519-C8B1-4E82-966F-744A36AA8B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467821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587EC-4A3E-4030-BABC-5E0C0236501C}" type="datetimeFigureOut">
              <a:rPr lang="ko-KR" altLang="en-US" smtClean="0"/>
              <a:t>2016-04-17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B9519-C8B1-4E82-966F-744A36AA8B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288064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16778"/>
            <a:ext cx="9144000" cy="10527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altLang="ko-KR" dirty="0" smtClean="0"/>
              <a:t> Click to edit Master title</a:t>
            </a:r>
            <a:endParaRPr lang="ko-KR" alt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E587EC-4A3E-4030-BABC-5E0C0236501C}" type="datetimeFigureOut">
              <a:rPr lang="ko-KR" altLang="en-US" smtClean="0"/>
              <a:t>2016-04-17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4B9519-C8B1-4E82-966F-744A36AA8B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37338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1" hangingPunct="1">
        <a:spcBef>
          <a:spcPct val="0"/>
        </a:spcBef>
        <a:buNone/>
        <a:defRPr sz="400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572000" y="4992270"/>
            <a:ext cx="317931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24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rial" pitchFamily="34" charset="0"/>
                <a:cs typeface="Arial" pitchFamily="34" charset="0"/>
              </a:rPr>
              <a:t>www.Ghalamo.com</a:t>
            </a:r>
            <a:endParaRPr kumimoji="0" lang="en-US" altLang="ko-KR" sz="2400" b="1" dirty="0">
              <a:solidFill>
                <a:schemeClr val="accent1">
                  <a:lumMod val="20000"/>
                  <a:lumOff val="8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1"/>
          <p:cNvSpPr txBox="1">
            <a:spLocks noChangeArrowheads="1"/>
          </p:cNvSpPr>
          <p:nvPr/>
        </p:nvSpPr>
        <p:spPr bwMode="auto">
          <a:xfrm>
            <a:off x="2267744" y="4407495"/>
            <a:ext cx="608416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en-US" altLang="ko-KR" sz="32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FREE </a:t>
            </a:r>
            <a:r>
              <a:rPr lang="en-US" altLang="ko-KR" sz="32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TEMPLATES</a:t>
            </a:r>
            <a:endParaRPr lang="en-US" altLang="ko-KR" sz="3200" b="1" dirty="0" smtClean="0">
              <a:solidFill>
                <a:schemeClr val="accent1">
                  <a:lumMod val="20000"/>
                  <a:lumOff val="80000"/>
                </a:schemeClr>
              </a:solidFill>
              <a:latin typeface="Arial" pitchFamily="34" charset="0"/>
              <a:ea typeface="맑은 고딕" pitchFamily="50" charset="-127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1221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7664" y="16778"/>
            <a:ext cx="7596336" cy="1052736"/>
          </a:xfrm>
        </p:spPr>
        <p:txBody>
          <a:bodyPr/>
          <a:lstStyle/>
          <a:p>
            <a:r>
              <a:rPr lang="en-US" altLang="ko-KR" sz="4400" dirty="0" smtClean="0">
                <a:solidFill>
                  <a:schemeClr val="accent1">
                    <a:lumMod val="75000"/>
                  </a:schemeClr>
                </a:solidFill>
                <a:ea typeface="Arial Unicode MS" pitchFamily="50" charset="-127"/>
              </a:rPr>
              <a:t> Enter Your Tittle</a:t>
            </a:r>
            <a:endParaRPr lang="ko-KR" altLang="en-US" sz="4400" dirty="0">
              <a:solidFill>
                <a:schemeClr val="accent1">
                  <a:lumMod val="75000"/>
                </a:schemeClr>
              </a:solidFill>
              <a:ea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91763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93f6f7aed28e5e34490f96c466728c9569a5154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404</TotalTime>
  <Words>7</Words>
  <Application>Microsoft Office PowerPoint</Application>
  <PresentationFormat>On-screen Show (4:3)</PresentationFormat>
  <Paragraphs>3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 Unicode MS</vt:lpstr>
      <vt:lpstr>맑은 고딕</vt:lpstr>
      <vt:lpstr>Arial</vt:lpstr>
      <vt:lpstr>Office Theme</vt:lpstr>
      <vt:lpstr>PowerPoint Presentation</vt:lpstr>
      <vt:lpstr> Enter Your Tittle</vt:lpstr>
    </vt:vector>
  </TitlesOfParts>
  <Company>www.Ghalamo.com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www.Ghalamo.com</dc:creator>
  <dc:description>www.Ghalamo.com</dc:description>
  <cp:lastModifiedBy>Mohammad</cp:lastModifiedBy>
  <cp:revision>9</cp:revision>
  <dcterms:created xsi:type="dcterms:W3CDTF">2014-04-01T16:35:38Z</dcterms:created>
  <dcterms:modified xsi:type="dcterms:W3CDTF">2016-04-17T16:43:13Z</dcterms:modified>
</cp:coreProperties>
</file>