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6"/>
  </p:notesMasterIdLst>
  <p:sldIdLst>
    <p:sldId id="256" r:id="rId3"/>
    <p:sldId id="257" r:id="rId4"/>
    <p:sldId id="259" r:id="rId5"/>
  </p:sldIdLst>
  <p:sldSz cx="9144000" cy="6858000" type="screen4x3"/>
  <p:notesSz cx="6858000" cy="9144000"/>
  <p:custDataLst>
    <p:tags r:id="rId7"/>
  </p:custData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14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DF520C-FAB8-4569-BDF1-68160A23E354}" type="datetimeFigureOut">
              <a:rPr lang="ko-KR" altLang="en-US" smtClean="0"/>
              <a:t>2016-04-14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2B1B5C-44FE-4D20-AB8D-F2584391D77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91462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5508104" y="0"/>
            <a:ext cx="3635896" cy="6093296"/>
          </a:xfrm>
          <a:prstGeom prst="rect">
            <a:avLst/>
          </a:prstGeom>
          <a:solidFill>
            <a:schemeClr val="tx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167304" y="1695728"/>
            <a:ext cx="3548712" cy="1954376"/>
          </a:xfrm>
          <a:custGeom>
            <a:avLst/>
            <a:gdLst>
              <a:gd name="connsiteX0" fmla="*/ 0 w 3528392"/>
              <a:gd name="connsiteY0" fmla="*/ 0 h 1944216"/>
              <a:gd name="connsiteX1" fmla="*/ 3528392 w 3528392"/>
              <a:gd name="connsiteY1" fmla="*/ 0 h 1944216"/>
              <a:gd name="connsiteX2" fmla="*/ 3528392 w 3528392"/>
              <a:gd name="connsiteY2" fmla="*/ 1944216 h 1944216"/>
              <a:gd name="connsiteX3" fmla="*/ 0 w 3528392"/>
              <a:gd name="connsiteY3" fmla="*/ 1944216 h 1944216"/>
              <a:gd name="connsiteX4" fmla="*/ 0 w 3528392"/>
              <a:gd name="connsiteY4" fmla="*/ 0 h 1944216"/>
              <a:gd name="connsiteX0" fmla="*/ 0 w 3528392"/>
              <a:gd name="connsiteY0" fmla="*/ 0 h 1944216"/>
              <a:gd name="connsiteX1" fmla="*/ 3500960 w 3528392"/>
              <a:gd name="connsiteY1" fmla="*/ 0 h 1944216"/>
              <a:gd name="connsiteX2" fmla="*/ 3528392 w 3528392"/>
              <a:gd name="connsiteY2" fmla="*/ 1944216 h 1944216"/>
              <a:gd name="connsiteX3" fmla="*/ 0 w 3528392"/>
              <a:gd name="connsiteY3" fmla="*/ 1944216 h 1944216"/>
              <a:gd name="connsiteX4" fmla="*/ 0 w 3528392"/>
              <a:gd name="connsiteY4" fmla="*/ 0 h 1944216"/>
              <a:gd name="connsiteX0" fmla="*/ 0 w 3528392"/>
              <a:gd name="connsiteY0" fmla="*/ 0 h 1944216"/>
              <a:gd name="connsiteX1" fmla="*/ 3446096 w 3528392"/>
              <a:gd name="connsiteY1" fmla="*/ 18288 h 1944216"/>
              <a:gd name="connsiteX2" fmla="*/ 3528392 w 3528392"/>
              <a:gd name="connsiteY2" fmla="*/ 1944216 h 1944216"/>
              <a:gd name="connsiteX3" fmla="*/ 0 w 3528392"/>
              <a:gd name="connsiteY3" fmla="*/ 1944216 h 1944216"/>
              <a:gd name="connsiteX4" fmla="*/ 0 w 3528392"/>
              <a:gd name="connsiteY4" fmla="*/ 0 h 1944216"/>
              <a:gd name="connsiteX0" fmla="*/ 0 w 3528392"/>
              <a:gd name="connsiteY0" fmla="*/ 0 h 1944216"/>
              <a:gd name="connsiteX1" fmla="*/ 3491816 w 3528392"/>
              <a:gd name="connsiteY1" fmla="*/ 0 h 1944216"/>
              <a:gd name="connsiteX2" fmla="*/ 3528392 w 3528392"/>
              <a:gd name="connsiteY2" fmla="*/ 1944216 h 1944216"/>
              <a:gd name="connsiteX3" fmla="*/ 0 w 3528392"/>
              <a:gd name="connsiteY3" fmla="*/ 1944216 h 1944216"/>
              <a:gd name="connsiteX4" fmla="*/ 0 w 3528392"/>
              <a:gd name="connsiteY4" fmla="*/ 0 h 1944216"/>
              <a:gd name="connsiteX0" fmla="*/ 0 w 3528392"/>
              <a:gd name="connsiteY0" fmla="*/ 0 h 1944216"/>
              <a:gd name="connsiteX1" fmla="*/ 3464384 w 3528392"/>
              <a:gd name="connsiteY1" fmla="*/ 18288 h 1944216"/>
              <a:gd name="connsiteX2" fmla="*/ 3528392 w 3528392"/>
              <a:gd name="connsiteY2" fmla="*/ 1944216 h 1944216"/>
              <a:gd name="connsiteX3" fmla="*/ 0 w 3528392"/>
              <a:gd name="connsiteY3" fmla="*/ 1944216 h 1944216"/>
              <a:gd name="connsiteX4" fmla="*/ 0 w 3528392"/>
              <a:gd name="connsiteY4" fmla="*/ 0 h 1944216"/>
              <a:gd name="connsiteX0" fmla="*/ 0 w 3528392"/>
              <a:gd name="connsiteY0" fmla="*/ 0 h 1944216"/>
              <a:gd name="connsiteX1" fmla="*/ 3500960 w 3528392"/>
              <a:gd name="connsiteY1" fmla="*/ 0 h 1944216"/>
              <a:gd name="connsiteX2" fmla="*/ 3528392 w 3528392"/>
              <a:gd name="connsiteY2" fmla="*/ 1944216 h 1944216"/>
              <a:gd name="connsiteX3" fmla="*/ 0 w 3528392"/>
              <a:gd name="connsiteY3" fmla="*/ 1944216 h 1944216"/>
              <a:gd name="connsiteX4" fmla="*/ 0 w 3528392"/>
              <a:gd name="connsiteY4" fmla="*/ 0 h 1944216"/>
              <a:gd name="connsiteX0" fmla="*/ 0 w 3546680"/>
              <a:gd name="connsiteY0" fmla="*/ 5080 h 1949296"/>
              <a:gd name="connsiteX1" fmla="*/ 3546680 w 3546680"/>
              <a:gd name="connsiteY1" fmla="*/ 0 h 1949296"/>
              <a:gd name="connsiteX2" fmla="*/ 3528392 w 3546680"/>
              <a:gd name="connsiteY2" fmla="*/ 1949296 h 1949296"/>
              <a:gd name="connsiteX3" fmla="*/ 0 w 3546680"/>
              <a:gd name="connsiteY3" fmla="*/ 1949296 h 1949296"/>
              <a:gd name="connsiteX4" fmla="*/ 0 w 3546680"/>
              <a:gd name="connsiteY4" fmla="*/ 5080 h 1949296"/>
              <a:gd name="connsiteX0" fmla="*/ 0 w 3528392"/>
              <a:gd name="connsiteY0" fmla="*/ 5080 h 1949296"/>
              <a:gd name="connsiteX1" fmla="*/ 3490800 w 3528392"/>
              <a:gd name="connsiteY1" fmla="*/ 0 h 1949296"/>
              <a:gd name="connsiteX2" fmla="*/ 3528392 w 3528392"/>
              <a:gd name="connsiteY2" fmla="*/ 1949296 h 1949296"/>
              <a:gd name="connsiteX3" fmla="*/ 0 w 3528392"/>
              <a:gd name="connsiteY3" fmla="*/ 1949296 h 1949296"/>
              <a:gd name="connsiteX4" fmla="*/ 0 w 3528392"/>
              <a:gd name="connsiteY4" fmla="*/ 5080 h 1949296"/>
              <a:gd name="connsiteX0" fmla="*/ 20320 w 3548712"/>
              <a:gd name="connsiteY0" fmla="*/ 5080 h 1954376"/>
              <a:gd name="connsiteX1" fmla="*/ 3511120 w 3548712"/>
              <a:gd name="connsiteY1" fmla="*/ 0 h 1954376"/>
              <a:gd name="connsiteX2" fmla="*/ 3548712 w 3548712"/>
              <a:gd name="connsiteY2" fmla="*/ 1949296 h 1954376"/>
              <a:gd name="connsiteX3" fmla="*/ 0 w 3548712"/>
              <a:gd name="connsiteY3" fmla="*/ 1954376 h 1954376"/>
              <a:gd name="connsiteX4" fmla="*/ 20320 w 3548712"/>
              <a:gd name="connsiteY4" fmla="*/ 5080 h 195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712" h="1954376">
                <a:moveTo>
                  <a:pt x="20320" y="5080"/>
                </a:moveTo>
                <a:lnTo>
                  <a:pt x="3511120" y="0"/>
                </a:lnTo>
                <a:lnTo>
                  <a:pt x="3548712" y="1949296"/>
                </a:lnTo>
                <a:lnTo>
                  <a:pt x="0" y="1954376"/>
                </a:lnTo>
                <a:lnTo>
                  <a:pt x="20320" y="508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</p:spPr>
        <p:txBody>
          <a:bodyPr/>
          <a:lstStyle>
            <a:lvl1pPr marL="0" indent="0" algn="ctr">
              <a:buNone/>
              <a:defRPr sz="2000"/>
            </a:lvl1pPr>
          </a:lstStyle>
          <a:p>
            <a:r>
              <a:rPr lang="en-US" altLang="ko-KR" dirty="0" smtClean="0"/>
              <a:t>Insert Your Image</a:t>
            </a:r>
            <a:endParaRPr lang="ko-KR" alt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 hasCustomPrompt="1"/>
          </p:nvPr>
        </p:nvSpPr>
        <p:spPr>
          <a:xfrm>
            <a:off x="343208" y="5056625"/>
            <a:ext cx="1343624" cy="533752"/>
          </a:xfrm>
          <a:custGeom>
            <a:avLst/>
            <a:gdLst>
              <a:gd name="connsiteX0" fmla="*/ 0 w 3528392"/>
              <a:gd name="connsiteY0" fmla="*/ 0 h 1944216"/>
              <a:gd name="connsiteX1" fmla="*/ 3528392 w 3528392"/>
              <a:gd name="connsiteY1" fmla="*/ 0 h 1944216"/>
              <a:gd name="connsiteX2" fmla="*/ 3528392 w 3528392"/>
              <a:gd name="connsiteY2" fmla="*/ 1944216 h 1944216"/>
              <a:gd name="connsiteX3" fmla="*/ 0 w 3528392"/>
              <a:gd name="connsiteY3" fmla="*/ 1944216 h 1944216"/>
              <a:gd name="connsiteX4" fmla="*/ 0 w 3528392"/>
              <a:gd name="connsiteY4" fmla="*/ 0 h 1944216"/>
              <a:gd name="connsiteX0" fmla="*/ 0 w 3528392"/>
              <a:gd name="connsiteY0" fmla="*/ 0 h 1944216"/>
              <a:gd name="connsiteX1" fmla="*/ 3500960 w 3528392"/>
              <a:gd name="connsiteY1" fmla="*/ 0 h 1944216"/>
              <a:gd name="connsiteX2" fmla="*/ 3528392 w 3528392"/>
              <a:gd name="connsiteY2" fmla="*/ 1944216 h 1944216"/>
              <a:gd name="connsiteX3" fmla="*/ 0 w 3528392"/>
              <a:gd name="connsiteY3" fmla="*/ 1944216 h 1944216"/>
              <a:gd name="connsiteX4" fmla="*/ 0 w 3528392"/>
              <a:gd name="connsiteY4" fmla="*/ 0 h 1944216"/>
              <a:gd name="connsiteX0" fmla="*/ 0 w 3528392"/>
              <a:gd name="connsiteY0" fmla="*/ 0 h 1944216"/>
              <a:gd name="connsiteX1" fmla="*/ 3446096 w 3528392"/>
              <a:gd name="connsiteY1" fmla="*/ 18288 h 1944216"/>
              <a:gd name="connsiteX2" fmla="*/ 3528392 w 3528392"/>
              <a:gd name="connsiteY2" fmla="*/ 1944216 h 1944216"/>
              <a:gd name="connsiteX3" fmla="*/ 0 w 3528392"/>
              <a:gd name="connsiteY3" fmla="*/ 1944216 h 1944216"/>
              <a:gd name="connsiteX4" fmla="*/ 0 w 3528392"/>
              <a:gd name="connsiteY4" fmla="*/ 0 h 1944216"/>
              <a:gd name="connsiteX0" fmla="*/ 0 w 3528392"/>
              <a:gd name="connsiteY0" fmla="*/ 0 h 1944216"/>
              <a:gd name="connsiteX1" fmla="*/ 3491816 w 3528392"/>
              <a:gd name="connsiteY1" fmla="*/ 0 h 1944216"/>
              <a:gd name="connsiteX2" fmla="*/ 3528392 w 3528392"/>
              <a:gd name="connsiteY2" fmla="*/ 1944216 h 1944216"/>
              <a:gd name="connsiteX3" fmla="*/ 0 w 3528392"/>
              <a:gd name="connsiteY3" fmla="*/ 1944216 h 1944216"/>
              <a:gd name="connsiteX4" fmla="*/ 0 w 3528392"/>
              <a:gd name="connsiteY4" fmla="*/ 0 h 1944216"/>
              <a:gd name="connsiteX0" fmla="*/ 0 w 3528392"/>
              <a:gd name="connsiteY0" fmla="*/ 0 h 1944216"/>
              <a:gd name="connsiteX1" fmla="*/ 3464384 w 3528392"/>
              <a:gd name="connsiteY1" fmla="*/ 18288 h 1944216"/>
              <a:gd name="connsiteX2" fmla="*/ 3528392 w 3528392"/>
              <a:gd name="connsiteY2" fmla="*/ 1944216 h 1944216"/>
              <a:gd name="connsiteX3" fmla="*/ 0 w 3528392"/>
              <a:gd name="connsiteY3" fmla="*/ 1944216 h 1944216"/>
              <a:gd name="connsiteX4" fmla="*/ 0 w 3528392"/>
              <a:gd name="connsiteY4" fmla="*/ 0 h 1944216"/>
              <a:gd name="connsiteX0" fmla="*/ 0 w 3528392"/>
              <a:gd name="connsiteY0" fmla="*/ 0 h 1944216"/>
              <a:gd name="connsiteX1" fmla="*/ 3500960 w 3528392"/>
              <a:gd name="connsiteY1" fmla="*/ 0 h 1944216"/>
              <a:gd name="connsiteX2" fmla="*/ 3528392 w 3528392"/>
              <a:gd name="connsiteY2" fmla="*/ 1944216 h 1944216"/>
              <a:gd name="connsiteX3" fmla="*/ 0 w 3528392"/>
              <a:gd name="connsiteY3" fmla="*/ 1944216 h 1944216"/>
              <a:gd name="connsiteX4" fmla="*/ 0 w 3528392"/>
              <a:gd name="connsiteY4" fmla="*/ 0 h 1944216"/>
              <a:gd name="connsiteX0" fmla="*/ 0 w 3546680"/>
              <a:gd name="connsiteY0" fmla="*/ 5080 h 1949296"/>
              <a:gd name="connsiteX1" fmla="*/ 3546680 w 3546680"/>
              <a:gd name="connsiteY1" fmla="*/ 0 h 1949296"/>
              <a:gd name="connsiteX2" fmla="*/ 3528392 w 3546680"/>
              <a:gd name="connsiteY2" fmla="*/ 1949296 h 1949296"/>
              <a:gd name="connsiteX3" fmla="*/ 0 w 3546680"/>
              <a:gd name="connsiteY3" fmla="*/ 1949296 h 1949296"/>
              <a:gd name="connsiteX4" fmla="*/ 0 w 3546680"/>
              <a:gd name="connsiteY4" fmla="*/ 5080 h 1949296"/>
              <a:gd name="connsiteX0" fmla="*/ 0 w 3528392"/>
              <a:gd name="connsiteY0" fmla="*/ 5080 h 1949296"/>
              <a:gd name="connsiteX1" fmla="*/ 3490800 w 3528392"/>
              <a:gd name="connsiteY1" fmla="*/ 0 h 1949296"/>
              <a:gd name="connsiteX2" fmla="*/ 3528392 w 3528392"/>
              <a:gd name="connsiteY2" fmla="*/ 1949296 h 1949296"/>
              <a:gd name="connsiteX3" fmla="*/ 0 w 3528392"/>
              <a:gd name="connsiteY3" fmla="*/ 1949296 h 1949296"/>
              <a:gd name="connsiteX4" fmla="*/ 0 w 3528392"/>
              <a:gd name="connsiteY4" fmla="*/ 5080 h 1949296"/>
              <a:gd name="connsiteX0" fmla="*/ 20320 w 3548712"/>
              <a:gd name="connsiteY0" fmla="*/ 5080 h 1954376"/>
              <a:gd name="connsiteX1" fmla="*/ 3511120 w 3548712"/>
              <a:gd name="connsiteY1" fmla="*/ 0 h 1954376"/>
              <a:gd name="connsiteX2" fmla="*/ 3548712 w 3548712"/>
              <a:gd name="connsiteY2" fmla="*/ 1949296 h 1954376"/>
              <a:gd name="connsiteX3" fmla="*/ 0 w 3548712"/>
              <a:gd name="connsiteY3" fmla="*/ 1954376 h 1954376"/>
              <a:gd name="connsiteX4" fmla="*/ 20320 w 3548712"/>
              <a:gd name="connsiteY4" fmla="*/ 5080 h 1954376"/>
              <a:gd name="connsiteX0" fmla="*/ 0 w 3841335"/>
              <a:gd name="connsiteY0" fmla="*/ 78615 h 1954376"/>
              <a:gd name="connsiteX1" fmla="*/ 3803743 w 3841335"/>
              <a:gd name="connsiteY1" fmla="*/ 0 h 1954376"/>
              <a:gd name="connsiteX2" fmla="*/ 3841335 w 3841335"/>
              <a:gd name="connsiteY2" fmla="*/ 1949296 h 1954376"/>
              <a:gd name="connsiteX3" fmla="*/ 292623 w 3841335"/>
              <a:gd name="connsiteY3" fmla="*/ 1954376 h 1954376"/>
              <a:gd name="connsiteX4" fmla="*/ 0 w 3841335"/>
              <a:gd name="connsiteY4" fmla="*/ 78615 h 1954376"/>
              <a:gd name="connsiteX0" fmla="*/ 533544 w 4374879"/>
              <a:gd name="connsiteY0" fmla="*/ 78615 h 1949295"/>
              <a:gd name="connsiteX1" fmla="*/ 4337287 w 4374879"/>
              <a:gd name="connsiteY1" fmla="*/ 0 h 1949295"/>
              <a:gd name="connsiteX2" fmla="*/ 4374879 w 4374879"/>
              <a:gd name="connsiteY2" fmla="*/ 1949296 h 1949295"/>
              <a:gd name="connsiteX3" fmla="*/ 0 w 4374879"/>
              <a:gd name="connsiteY3" fmla="*/ 1035198 h 1949295"/>
              <a:gd name="connsiteX4" fmla="*/ 533544 w 4374879"/>
              <a:gd name="connsiteY4" fmla="*/ 78615 h 1949295"/>
              <a:gd name="connsiteX0" fmla="*/ 533544 w 4374879"/>
              <a:gd name="connsiteY0" fmla="*/ 0 h 1870682"/>
              <a:gd name="connsiteX1" fmla="*/ 1883822 w 4374879"/>
              <a:gd name="connsiteY1" fmla="*/ 316632 h 1870682"/>
              <a:gd name="connsiteX2" fmla="*/ 4374879 w 4374879"/>
              <a:gd name="connsiteY2" fmla="*/ 1870681 h 1870682"/>
              <a:gd name="connsiteX3" fmla="*/ 0 w 4374879"/>
              <a:gd name="connsiteY3" fmla="*/ 956583 h 1870682"/>
              <a:gd name="connsiteX4" fmla="*/ 533544 w 4374879"/>
              <a:gd name="connsiteY4" fmla="*/ 0 h 1870682"/>
              <a:gd name="connsiteX0" fmla="*/ 533544 w 4374879"/>
              <a:gd name="connsiteY0" fmla="*/ 0 h 1870680"/>
              <a:gd name="connsiteX1" fmla="*/ 3273284 w 4374879"/>
              <a:gd name="connsiteY1" fmla="*/ 13303 h 1870680"/>
              <a:gd name="connsiteX2" fmla="*/ 4374879 w 4374879"/>
              <a:gd name="connsiteY2" fmla="*/ 1870681 h 1870680"/>
              <a:gd name="connsiteX3" fmla="*/ 0 w 4374879"/>
              <a:gd name="connsiteY3" fmla="*/ 956583 h 1870680"/>
              <a:gd name="connsiteX4" fmla="*/ 533544 w 4374879"/>
              <a:gd name="connsiteY4" fmla="*/ 0 h 1870680"/>
              <a:gd name="connsiteX0" fmla="*/ 533544 w 3273284"/>
              <a:gd name="connsiteY0" fmla="*/ 0 h 956582"/>
              <a:gd name="connsiteX1" fmla="*/ 3273284 w 3273284"/>
              <a:gd name="connsiteY1" fmla="*/ 13303 h 956582"/>
              <a:gd name="connsiteX2" fmla="*/ 2059109 w 3273284"/>
              <a:gd name="connsiteY2" fmla="*/ 887161 h 956582"/>
              <a:gd name="connsiteX3" fmla="*/ 0 w 3273284"/>
              <a:gd name="connsiteY3" fmla="*/ 956583 h 956582"/>
              <a:gd name="connsiteX4" fmla="*/ 533544 w 3273284"/>
              <a:gd name="connsiteY4" fmla="*/ 0 h 956582"/>
              <a:gd name="connsiteX0" fmla="*/ 533544 w 3273284"/>
              <a:gd name="connsiteY0" fmla="*/ 0 h 960695"/>
              <a:gd name="connsiteX1" fmla="*/ 3273284 w 3273284"/>
              <a:gd name="connsiteY1" fmla="*/ 13303 h 960695"/>
              <a:gd name="connsiteX2" fmla="*/ 3035488 w 3273284"/>
              <a:gd name="connsiteY2" fmla="*/ 960695 h 960695"/>
              <a:gd name="connsiteX3" fmla="*/ 0 w 3273284"/>
              <a:gd name="connsiteY3" fmla="*/ 956583 h 960695"/>
              <a:gd name="connsiteX4" fmla="*/ 533544 w 3273284"/>
              <a:gd name="connsiteY4" fmla="*/ 0 h 960695"/>
              <a:gd name="connsiteX0" fmla="*/ 533544 w 3285802"/>
              <a:gd name="connsiteY0" fmla="*/ 0 h 960695"/>
              <a:gd name="connsiteX1" fmla="*/ 3285802 w 3285802"/>
              <a:gd name="connsiteY1" fmla="*/ 50070 h 960695"/>
              <a:gd name="connsiteX2" fmla="*/ 3035488 w 3285802"/>
              <a:gd name="connsiteY2" fmla="*/ 960695 h 960695"/>
              <a:gd name="connsiteX3" fmla="*/ 0 w 3285802"/>
              <a:gd name="connsiteY3" fmla="*/ 956583 h 960695"/>
              <a:gd name="connsiteX4" fmla="*/ 533544 w 3285802"/>
              <a:gd name="connsiteY4" fmla="*/ 0 h 960695"/>
              <a:gd name="connsiteX0" fmla="*/ 533544 w 3298320"/>
              <a:gd name="connsiteY0" fmla="*/ 0 h 960695"/>
              <a:gd name="connsiteX1" fmla="*/ 3298320 w 3298320"/>
              <a:gd name="connsiteY1" fmla="*/ 13303 h 960695"/>
              <a:gd name="connsiteX2" fmla="*/ 3035488 w 3298320"/>
              <a:gd name="connsiteY2" fmla="*/ 960695 h 960695"/>
              <a:gd name="connsiteX3" fmla="*/ 0 w 3298320"/>
              <a:gd name="connsiteY3" fmla="*/ 956583 h 960695"/>
              <a:gd name="connsiteX4" fmla="*/ 533544 w 3298320"/>
              <a:gd name="connsiteY4" fmla="*/ 0 h 960695"/>
              <a:gd name="connsiteX0" fmla="*/ 433403 w 3198179"/>
              <a:gd name="connsiteY0" fmla="*/ 0 h 960695"/>
              <a:gd name="connsiteX1" fmla="*/ 3198179 w 3198179"/>
              <a:gd name="connsiteY1" fmla="*/ 13303 h 960695"/>
              <a:gd name="connsiteX2" fmla="*/ 2935347 w 3198179"/>
              <a:gd name="connsiteY2" fmla="*/ 960695 h 960695"/>
              <a:gd name="connsiteX3" fmla="*/ 0 w 3198179"/>
              <a:gd name="connsiteY3" fmla="*/ 947390 h 960695"/>
              <a:gd name="connsiteX4" fmla="*/ 433403 w 3198179"/>
              <a:gd name="connsiteY4" fmla="*/ 0 h 960695"/>
              <a:gd name="connsiteX0" fmla="*/ 508509 w 3273285"/>
              <a:gd name="connsiteY0" fmla="*/ 0 h 960695"/>
              <a:gd name="connsiteX1" fmla="*/ 3273285 w 3273285"/>
              <a:gd name="connsiteY1" fmla="*/ 13303 h 960695"/>
              <a:gd name="connsiteX2" fmla="*/ 3010453 w 3273285"/>
              <a:gd name="connsiteY2" fmla="*/ 960695 h 960695"/>
              <a:gd name="connsiteX3" fmla="*/ 0 w 3273285"/>
              <a:gd name="connsiteY3" fmla="*/ 947390 h 960695"/>
              <a:gd name="connsiteX4" fmla="*/ 508509 w 3273285"/>
              <a:gd name="connsiteY4" fmla="*/ 0 h 960695"/>
              <a:gd name="connsiteX0" fmla="*/ 546062 w 3310838"/>
              <a:gd name="connsiteY0" fmla="*/ 0 h 965774"/>
              <a:gd name="connsiteX1" fmla="*/ 3310838 w 3310838"/>
              <a:gd name="connsiteY1" fmla="*/ 13303 h 965774"/>
              <a:gd name="connsiteX2" fmla="*/ 3048006 w 3310838"/>
              <a:gd name="connsiteY2" fmla="*/ 960695 h 965774"/>
              <a:gd name="connsiteX3" fmla="*/ 0 w 3310838"/>
              <a:gd name="connsiteY3" fmla="*/ 965774 h 965774"/>
              <a:gd name="connsiteX4" fmla="*/ 546062 w 3310838"/>
              <a:gd name="connsiteY4" fmla="*/ 0 h 965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0838" h="965774">
                <a:moveTo>
                  <a:pt x="546062" y="0"/>
                </a:moveTo>
                <a:lnTo>
                  <a:pt x="3310838" y="13303"/>
                </a:lnTo>
                <a:lnTo>
                  <a:pt x="3048006" y="960695"/>
                </a:lnTo>
                <a:lnTo>
                  <a:pt x="0" y="965774"/>
                </a:lnTo>
                <a:lnTo>
                  <a:pt x="546062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r>
              <a:rPr lang="en-US" altLang="ko-KR" dirty="0" smtClean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324166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91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884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0350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74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85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6778"/>
            <a:ext cx="9144000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Click to add title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7544" y="2161455"/>
            <a:ext cx="8229600" cy="3600400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940157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47664" y="0"/>
            <a:ext cx="7596336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060919" y="1268760"/>
            <a:ext cx="6625881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2071263" y="1844824"/>
            <a:ext cx="6625881" cy="4147865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26818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086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286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933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790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811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119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7338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spcBef>
          <a:spcPct val="0"/>
        </a:spcBef>
        <a:buNone/>
        <a:defRPr sz="40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DCCD61-643D-44A5-A450-3A42A50CBC1E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35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505062" y="2851817"/>
            <a:ext cx="36389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www.Ghalamo.com</a:t>
            </a:r>
            <a:endParaRPr kumimoji="0" lang="en-US" altLang="ko-KR" sz="2800" b="1" dirty="0">
              <a:solidFill>
                <a:schemeClr val="bg1">
                  <a:lumMod val="8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5505062" y="2328597"/>
            <a:ext cx="36389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2800" b="1" dirty="0" smtClean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PPT </a:t>
            </a:r>
            <a:r>
              <a:rPr lang="en-US" altLang="ko-KR" sz="2800" b="1" dirty="0" smtClean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TEMPLATES</a:t>
            </a:r>
          </a:p>
        </p:txBody>
      </p:sp>
    </p:spTree>
    <p:extLst>
      <p:ext uri="{BB962C8B-B14F-4D97-AF65-F5344CB8AC3E}">
        <p14:creationId xmlns:p14="http://schemas.microsoft.com/office/powerpoint/2010/main" val="194122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 Click to add title</a:t>
            </a:r>
            <a:endParaRPr lang="ko-KR" alt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PPT </a:t>
            </a:r>
            <a:r>
              <a:rPr lang="en-US" b="1" dirty="0"/>
              <a:t>Templates - </a:t>
            </a:r>
            <a:r>
              <a:rPr lang="en-US" altLang="ko-KR" b="1" dirty="0" smtClean="0">
                <a:latin typeface="Arial" pitchFamily="34" charset="0"/>
                <a:cs typeface="Arial" pitchFamily="34" charset="0"/>
              </a:rPr>
              <a:t>Standard (4:3)</a:t>
            </a:r>
            <a:endParaRPr lang="en-US" altLang="ko-KR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needs. </a:t>
            </a:r>
          </a:p>
          <a:p>
            <a:pPr>
              <a:buFont typeface="Wingdings" pitchFamily="2" charset="2"/>
              <a:buChar char="ü"/>
            </a:pPr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needs.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  <a:p>
            <a:endParaRPr lang="en-US" altLang="ko-KR" dirty="0" smtClean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.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176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 Click to add title</a:t>
            </a:r>
            <a:endParaRPr lang="ko-KR" alt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PPT </a:t>
            </a:r>
            <a:r>
              <a:rPr lang="en-US" b="1" dirty="0"/>
              <a:t>Templates - </a:t>
            </a:r>
            <a:r>
              <a:rPr lang="en-US" altLang="ko-KR" b="1" dirty="0" smtClean="0">
                <a:latin typeface="Arial" pitchFamily="34" charset="0"/>
                <a:cs typeface="Arial" pitchFamily="34" charset="0"/>
              </a:rPr>
              <a:t>Standard </a:t>
            </a:r>
            <a:r>
              <a:rPr lang="en-US" altLang="ko-KR" b="1" dirty="0">
                <a:latin typeface="Arial" pitchFamily="34" charset="0"/>
                <a:cs typeface="Arial" pitchFamily="34" charset="0"/>
              </a:rPr>
              <a:t>(4:3</a:t>
            </a:r>
            <a:r>
              <a:rPr lang="en-US" altLang="ko-KR" b="1" dirty="0" smtClean="0">
                <a:latin typeface="Arial" pitchFamily="34" charset="0"/>
                <a:cs typeface="Arial" pitchFamily="34" charset="0"/>
              </a:rPr>
              <a:t>)</a:t>
            </a:r>
            <a:endParaRPr lang="en-US" altLang="ko-KR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Content Placeholder 1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needs. </a:t>
            </a:r>
          </a:p>
          <a:p>
            <a:pPr>
              <a:buFont typeface="Wingdings" pitchFamily="2" charset="2"/>
              <a:buChar char="ü"/>
            </a:pPr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needs.</a:t>
            </a:r>
          </a:p>
          <a:p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needs. </a:t>
            </a:r>
          </a:p>
          <a:p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 smtClean="0">
                <a:latin typeface="Arial" pitchFamily="34" charset="0"/>
                <a:cs typeface="Arial" pitchFamily="34" charset="0"/>
              </a:rPr>
              <a:t>This </a:t>
            </a:r>
            <a:r>
              <a:rPr lang="en-US" altLang="ko-KR" dirty="0">
                <a:latin typeface="Arial" pitchFamily="34" charset="0"/>
                <a:cs typeface="Arial" pitchFamily="34" charset="0"/>
              </a:rPr>
              <a:t>PowerPoint Template has clean and neutral design that can be adapted to any content and meets various market segments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.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67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c6a8b613eac384b97a380d0a7e171987530389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1037</TotalTime>
  <Words>328</Words>
  <Application>Microsoft Office PowerPoint</Application>
  <PresentationFormat>On-screen Show (4:3)</PresentationFormat>
  <Paragraphs>20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맑은 고딕</vt:lpstr>
      <vt:lpstr>Arial</vt:lpstr>
      <vt:lpstr>Calibri</vt:lpstr>
      <vt:lpstr>Wingdings</vt:lpstr>
      <vt:lpstr>Office Theme</vt:lpstr>
      <vt:lpstr>Custom Design</vt:lpstr>
      <vt:lpstr>PowerPoint Presentation</vt:lpstr>
      <vt:lpstr> Click to add title</vt:lpstr>
      <vt:lpstr> Click to add title</vt:lpstr>
    </vt:vector>
  </TitlesOfParts>
  <Company>www.Ghalamo.com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www.Ghalamo.com; Registered User</dc:creator>
  <dc:description>www.Ghalamo.com</dc:description>
  <cp:lastModifiedBy>Mohammad</cp:lastModifiedBy>
  <cp:revision>32</cp:revision>
  <dcterms:created xsi:type="dcterms:W3CDTF">2014-04-01T16:35:38Z</dcterms:created>
  <dcterms:modified xsi:type="dcterms:W3CDTF">2016-04-13T23:51:35Z</dcterms:modified>
</cp:coreProperties>
</file>