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BB18F-6819-4545-920C-59A39746F994}" type="datetimeFigureOut">
              <a:rPr lang="en-PH" smtClean="0"/>
              <a:t>14/04/2016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B3C8D-945D-4AFE-BB67-2991190732B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4821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6E9FD-AF80-4580-AD4E-EF9D88486F62}" type="datetimeFigureOut">
              <a:rPr lang="en-PH" smtClean="0"/>
              <a:t>14/04/2016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7F9BD-257D-4BA5-82EB-4F10514BB5D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8532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4812" y="3200400"/>
            <a:ext cx="8794376" cy="914400"/>
          </a:xfrm>
        </p:spPr>
        <p:txBody>
          <a:bodyPr>
            <a:no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812" y="4114800"/>
            <a:ext cx="8794376" cy="609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752600"/>
            <a:ext cx="2057400" cy="4373563"/>
          </a:xfrm>
        </p:spPr>
        <p:txBody>
          <a:bodyPr vert="eaVert"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0"/>
            <a:ext cx="6019800" cy="5364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524000"/>
            <a:ext cx="5111750" cy="4602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09800"/>
            <a:ext cx="3008313" cy="3916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 smtClean="0"/>
              <a:t>Presentation Title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PH" sz="3600" dirty="0" smtClean="0"/>
              <a:t>www.Ghalamo.com</a:t>
            </a:r>
            <a:endParaRPr lang="en-PH" sz="3600" dirty="0"/>
          </a:p>
        </p:txBody>
      </p:sp>
    </p:spTree>
    <p:extLst>
      <p:ext uri="{BB962C8B-B14F-4D97-AF65-F5344CB8AC3E}">
        <p14:creationId xmlns:p14="http://schemas.microsoft.com/office/powerpoint/2010/main" val="23870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Slide Title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975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6545533d2f4e1c98e6dbdced755fd41c1f876f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Office Theme</vt:lpstr>
      <vt:lpstr>Presentation Title</vt:lpstr>
      <vt:lpstr>Slide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www.Ghalamo.com; Mohammad</dc:creator>
  <dc:description>www.Ghalamo.com</dc:description>
  <cp:lastModifiedBy>Mohammad</cp:lastModifiedBy>
  <cp:revision>7</cp:revision>
  <dcterms:created xsi:type="dcterms:W3CDTF">2006-08-16T00:00:00Z</dcterms:created>
  <dcterms:modified xsi:type="dcterms:W3CDTF">2016-04-13T23:50:14Z</dcterms:modified>
</cp:coreProperties>
</file>