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4096" y="1887215"/>
            <a:ext cx="4788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32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864096" y="1222380"/>
            <a:ext cx="47880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</a:t>
            </a:r>
            <a:r>
              <a:rPr lang="en-US" altLang="ko-KR" sz="36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Standard (4:3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026b57405befade1f1163cfda12cfc6bc42c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322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Click to add title</vt:lpstr>
      <vt:lpstr>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www.Ghalamo.com; Registered User</dc:creator>
  <dc:description>www.Ghalamo.com</dc:description>
  <cp:lastModifiedBy>Mohammad</cp:lastModifiedBy>
  <cp:revision>28</cp:revision>
  <dcterms:created xsi:type="dcterms:W3CDTF">2014-04-01T16:35:38Z</dcterms:created>
  <dcterms:modified xsi:type="dcterms:W3CDTF">2016-04-13T23:52:17Z</dcterms:modified>
</cp:coreProperties>
</file>