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</p:sldIdLst>
  <p:sldSz cx="9144000" cy="6858000" type="screen4x3"/>
  <p:notesSz cx="6858000" cy="9144000"/>
  <p:custDataLst>
    <p:tags r:id="rId6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04456" y="5733256"/>
            <a:ext cx="47880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104456" y="4581128"/>
            <a:ext cx="47880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36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pPr algn="r"/>
            <a:r>
              <a:rPr lang="en-US" altLang="ko-KR" sz="36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r>
              <a:rPr lang="en-US" altLang="ko-KR" dirty="0"/>
              <a:t>Free </a:t>
            </a:r>
            <a:r>
              <a:rPr lang="en-US" altLang="ko-KR" dirty="0" smtClean="0"/>
              <a:t>PPT</a:t>
            </a:r>
            <a:endParaRPr lang="ko-KR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b="1" dirty="0"/>
              <a:t>Click to edit Master text </a:t>
            </a:r>
            <a:r>
              <a:rPr lang="en-US" altLang="ko-KR" b="1" dirty="0" smtClean="0"/>
              <a:t>styles </a:t>
            </a:r>
            <a:r>
              <a:rPr lang="en-US" b="1" dirty="0" smtClean="0"/>
              <a:t>- 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Standard (4:3)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r>
              <a:rPr lang="en-US" altLang="ko-KR" dirty="0"/>
              <a:t>Free </a:t>
            </a:r>
            <a:r>
              <a:rPr lang="en-US" altLang="ko-KR" dirty="0" smtClean="0"/>
              <a:t>PPT</a:t>
            </a:r>
            <a:endParaRPr lang="ko-KR" alt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b="1" dirty="0"/>
              <a:t>Click to edit Master text </a:t>
            </a:r>
            <a:r>
              <a:rPr lang="en-US" altLang="ko-KR" b="1" dirty="0" smtClean="0"/>
              <a:t>styles </a:t>
            </a:r>
            <a:r>
              <a:rPr lang="en-US" b="1" dirty="0" smtClean="0"/>
              <a:t>-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Standard </a:t>
            </a:r>
            <a:r>
              <a:rPr lang="en-US" altLang="ko-KR" b="1" dirty="0">
                <a:latin typeface="Arial" pitchFamily="34" charset="0"/>
                <a:cs typeface="Arial" pitchFamily="34" charset="0"/>
              </a:rPr>
              <a:t>(4:3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needs. 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dirty="0"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68d4e8d57d42ed2203fdcabed9a9d2d8136e6b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333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Wingdings</vt:lpstr>
      <vt:lpstr>Office Theme</vt:lpstr>
      <vt:lpstr>Custom Design</vt:lpstr>
      <vt:lpstr>PowerPoint Presentation</vt:lpstr>
      <vt:lpstr> Free PPT</vt:lpstr>
      <vt:lpstr> Free PPT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www.Ghalamo.com; Registered User</dc:creator>
  <dc:description>www.Ghalamo.com</dc:description>
  <cp:lastModifiedBy>Mohammad</cp:lastModifiedBy>
  <cp:revision>35</cp:revision>
  <dcterms:created xsi:type="dcterms:W3CDTF">2014-04-01T16:35:38Z</dcterms:created>
  <dcterms:modified xsi:type="dcterms:W3CDTF">2016-04-13T20:44:54Z</dcterms:modified>
</cp:coreProperties>
</file>