
<file path=[Content_Types].xml><?xml version="1.0" encoding="utf-8"?>
<Types xmlns="http://schemas.openxmlformats.org/package/2006/content-types">
  <Default Extension="jpeg" ContentType="image/jpeg"/>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wmf"/><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
  </p:notesMasterIdLst>
  <p:sldIdLst>
    <p:sldId id="256" r:id="rId2"/>
    <p:sldId id="257" r:id="rId3"/>
    <p:sldId id="279" r:id="rId4"/>
  </p:sldIdLst>
  <p:sldSz cx="9144000" cy="6858000" type="screen4x3"/>
  <p:notesSz cx="6858000" cy="9144000"/>
  <p:custDataLst>
    <p:tags r:id="rId6"/>
  </p:custDataLst>
  <p:defaultTextStyle>
    <a:defPPr>
      <a:defRPr lang="en-US"/>
    </a:defPPr>
    <a:lvl1pPr algn="ctr" rtl="0" fontAlgn="base">
      <a:spcBef>
        <a:spcPct val="0"/>
      </a:spcBef>
      <a:spcAft>
        <a:spcPct val="0"/>
      </a:spcAft>
      <a:defRPr sz="2400" kern="1200">
        <a:solidFill>
          <a:schemeClr val="tx1"/>
        </a:solidFill>
        <a:latin typeface="Arial" panose="020B0604020202020204" pitchFamily="34" charset="0"/>
        <a:ea typeface="+mn-ea"/>
        <a:cs typeface="+mn-cs"/>
      </a:defRPr>
    </a:lvl1pPr>
    <a:lvl2pPr marL="457200" algn="ctr" rtl="0" fontAlgn="base">
      <a:spcBef>
        <a:spcPct val="0"/>
      </a:spcBef>
      <a:spcAft>
        <a:spcPct val="0"/>
      </a:spcAft>
      <a:defRPr sz="2400" kern="1200">
        <a:solidFill>
          <a:schemeClr val="tx1"/>
        </a:solidFill>
        <a:latin typeface="Arial" panose="020B0604020202020204" pitchFamily="34" charset="0"/>
        <a:ea typeface="+mn-ea"/>
        <a:cs typeface="+mn-cs"/>
      </a:defRPr>
    </a:lvl2pPr>
    <a:lvl3pPr marL="914400" algn="ctr" rtl="0" fontAlgn="base">
      <a:spcBef>
        <a:spcPct val="0"/>
      </a:spcBef>
      <a:spcAft>
        <a:spcPct val="0"/>
      </a:spcAft>
      <a:defRPr sz="2400" kern="1200">
        <a:solidFill>
          <a:schemeClr val="tx1"/>
        </a:solidFill>
        <a:latin typeface="Arial" panose="020B0604020202020204" pitchFamily="34" charset="0"/>
        <a:ea typeface="+mn-ea"/>
        <a:cs typeface="+mn-cs"/>
      </a:defRPr>
    </a:lvl3pPr>
    <a:lvl4pPr marL="1371600" algn="ctr" rtl="0" fontAlgn="base">
      <a:spcBef>
        <a:spcPct val="0"/>
      </a:spcBef>
      <a:spcAft>
        <a:spcPct val="0"/>
      </a:spcAft>
      <a:defRPr sz="2400" kern="1200">
        <a:solidFill>
          <a:schemeClr val="tx1"/>
        </a:solidFill>
        <a:latin typeface="Arial" panose="020B0604020202020204" pitchFamily="34" charset="0"/>
        <a:ea typeface="+mn-ea"/>
        <a:cs typeface="+mn-cs"/>
      </a:defRPr>
    </a:lvl4pPr>
    <a:lvl5pPr marL="1828800" algn="ctr" rtl="0" fontAlgn="base">
      <a:spcBef>
        <a:spcPct val="0"/>
      </a:spcBef>
      <a:spcAft>
        <a:spcPct val="0"/>
      </a:spcAft>
      <a:defRPr sz="2400" kern="1200">
        <a:solidFill>
          <a:schemeClr val="tx1"/>
        </a:solidFill>
        <a:latin typeface="Arial" panose="020B0604020202020204" pitchFamily="34" charset="0"/>
        <a:ea typeface="+mn-ea"/>
        <a:cs typeface="+mn-cs"/>
      </a:defRPr>
    </a:lvl5pPr>
    <a:lvl6pPr marL="2286000" algn="l" defTabSz="914400" rtl="0" eaLnBrk="1" latinLnBrk="0" hangingPunct="1">
      <a:defRPr sz="2400" kern="1200">
        <a:solidFill>
          <a:schemeClr val="tx1"/>
        </a:solidFill>
        <a:latin typeface="Arial" panose="020B0604020202020204" pitchFamily="34" charset="0"/>
        <a:ea typeface="+mn-ea"/>
        <a:cs typeface="+mn-cs"/>
      </a:defRPr>
    </a:lvl6pPr>
    <a:lvl7pPr marL="2743200" algn="l" defTabSz="914400" rtl="0" eaLnBrk="1" latinLnBrk="0" hangingPunct="1">
      <a:defRPr sz="2400" kern="1200">
        <a:solidFill>
          <a:schemeClr val="tx1"/>
        </a:solidFill>
        <a:latin typeface="Arial" panose="020B0604020202020204" pitchFamily="34" charset="0"/>
        <a:ea typeface="+mn-ea"/>
        <a:cs typeface="+mn-cs"/>
      </a:defRPr>
    </a:lvl7pPr>
    <a:lvl8pPr marL="3200400" algn="l" defTabSz="914400" rtl="0" eaLnBrk="1" latinLnBrk="0" hangingPunct="1">
      <a:defRPr sz="2400" kern="1200">
        <a:solidFill>
          <a:schemeClr val="tx1"/>
        </a:solidFill>
        <a:latin typeface="Arial" panose="020B0604020202020204" pitchFamily="34" charset="0"/>
        <a:ea typeface="+mn-ea"/>
        <a:cs typeface="+mn-cs"/>
      </a:defRPr>
    </a:lvl8pPr>
    <a:lvl9pPr marL="3657600" algn="l" defTabSz="914400" rtl="0" eaLnBrk="1" latinLnBrk="0" hangingPunct="1">
      <a:defRPr sz="2400" kern="120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5759D"/>
    <a:srgbClr val="35B19D"/>
    <a:srgbClr val="000000"/>
    <a:srgbClr val="FFFF00"/>
    <a:srgbClr val="B3D3EA"/>
    <a:srgbClr val="78ADC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013" autoAdjust="0"/>
    <p:restoredTop sz="95596" autoAdjust="0"/>
  </p:normalViewPr>
  <p:slideViewPr>
    <p:cSldViewPr showGuides="1">
      <p:cViewPr varScale="1">
        <p:scale>
          <a:sx n="79" d="100"/>
          <a:sy n="79" d="100"/>
        </p:scale>
        <p:origin x="912" y="78"/>
      </p:cViewPr>
      <p:guideLst>
        <p:guide orient="horz" pos="2160"/>
        <p:guide pos="2880"/>
      </p:guideLst>
    </p:cSldViewPr>
  </p:slideViewPr>
  <p:notesTextViewPr>
    <p:cViewPr>
      <p:scale>
        <a:sx n="100" d="100"/>
        <a:sy n="100" d="100"/>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ags" Target="tags/tag1.xml"/><Relationship Id="rId5" Type="http://schemas.openxmlformats.org/officeDocument/2006/relationships/notesMaster" Target="notesMasters/notesMaster1.xml"/><Relationship Id="rId1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1922"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l">
              <a:defRPr sz="1200"/>
            </a:lvl1pPr>
          </a:lstStyle>
          <a:p>
            <a:endParaRPr lang="en-US"/>
          </a:p>
        </p:txBody>
      </p:sp>
      <p:sp>
        <p:nvSpPr>
          <p:cNvPr id="81923"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200"/>
            </a:lvl1pPr>
          </a:lstStyle>
          <a:p>
            <a:endParaRPr lang="en-US"/>
          </a:p>
        </p:txBody>
      </p:sp>
      <p:sp>
        <p:nvSpPr>
          <p:cNvPr id="81924" name="Rectangle 4"/>
          <p:cNvSpPr>
            <a:spLocks noRo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81925"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81926"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l">
              <a:defRPr sz="1200"/>
            </a:lvl1pPr>
          </a:lstStyle>
          <a:p>
            <a:endParaRPr lang="en-US"/>
          </a:p>
        </p:txBody>
      </p:sp>
      <p:sp>
        <p:nvSpPr>
          <p:cNvPr id="81927"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200"/>
            </a:lvl1pPr>
          </a:lstStyle>
          <a:p>
            <a:fld id="{84BCD5DD-318E-4F8E-A9E6-E894B90A3CA0}" type="slidenum">
              <a:rPr lang="en-US"/>
              <a:pPr/>
              <a:t>‹#›</a:t>
            </a:fld>
            <a:endParaRPr lang="en-US"/>
          </a:p>
        </p:txBody>
      </p:sp>
    </p:spTree>
    <p:extLst>
      <p:ext uri="{BB962C8B-B14F-4D97-AF65-F5344CB8AC3E}">
        <p14:creationId xmlns:p14="http://schemas.microsoft.com/office/powerpoint/2010/main" val="3516103617"/>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Arial" panose="020B0604020202020204" pitchFamily="34" charset="0"/>
        <a:ea typeface="+mn-ea"/>
        <a:cs typeface="+mn-cs"/>
      </a:defRPr>
    </a:lvl1pPr>
    <a:lvl2pPr marL="457200" algn="l" rtl="0" fontAlgn="base">
      <a:spcBef>
        <a:spcPct val="30000"/>
      </a:spcBef>
      <a:spcAft>
        <a:spcPct val="0"/>
      </a:spcAft>
      <a:defRPr sz="1200" kern="1200">
        <a:solidFill>
          <a:schemeClr val="tx1"/>
        </a:solidFill>
        <a:latin typeface="Arial" panose="020B0604020202020204" pitchFamily="34" charset="0"/>
        <a:ea typeface="+mn-ea"/>
        <a:cs typeface="+mn-cs"/>
      </a:defRPr>
    </a:lvl2pPr>
    <a:lvl3pPr marL="914400" algn="l" rtl="0" fontAlgn="base">
      <a:spcBef>
        <a:spcPct val="30000"/>
      </a:spcBef>
      <a:spcAft>
        <a:spcPct val="0"/>
      </a:spcAft>
      <a:defRPr sz="1200" kern="1200">
        <a:solidFill>
          <a:schemeClr val="tx1"/>
        </a:solidFill>
        <a:latin typeface="Arial" panose="020B0604020202020204" pitchFamily="34" charset="0"/>
        <a:ea typeface="+mn-ea"/>
        <a:cs typeface="+mn-cs"/>
      </a:defRPr>
    </a:lvl3pPr>
    <a:lvl4pPr marL="1371600" algn="l" rtl="0" fontAlgn="base">
      <a:spcBef>
        <a:spcPct val="30000"/>
      </a:spcBef>
      <a:spcAft>
        <a:spcPct val="0"/>
      </a:spcAft>
      <a:defRPr sz="1200" kern="1200">
        <a:solidFill>
          <a:schemeClr val="tx1"/>
        </a:solidFill>
        <a:latin typeface="Arial" panose="020B0604020202020204" pitchFamily="34" charset="0"/>
        <a:ea typeface="+mn-ea"/>
        <a:cs typeface="+mn-cs"/>
      </a:defRPr>
    </a:lvl4pPr>
    <a:lvl5pPr marL="1828800" algn="l" rtl="0" fontAlgn="base">
      <a:spcBef>
        <a:spcPct val="30000"/>
      </a:spcBef>
      <a:spcAft>
        <a:spcPct val="0"/>
      </a:spcAft>
      <a:defRPr sz="1200" kern="1200">
        <a:solidFill>
          <a:schemeClr val="tx1"/>
        </a:solidFill>
        <a:latin typeface="Arial" panose="020B060402020202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B0920E34-62CD-4457-89FA-DB03DC9719FE}" type="slidenum">
              <a:rPr lang="en-US"/>
              <a:pPr/>
              <a:t>1</a:t>
            </a:fld>
            <a:endParaRPr lang="en-US"/>
          </a:p>
        </p:txBody>
      </p:sp>
      <p:sp>
        <p:nvSpPr>
          <p:cNvPr id="107522" name="Rectangle 2"/>
          <p:cNvSpPr>
            <a:spLocks noRot="1" noChangeArrowheads="1" noTextEdit="1"/>
          </p:cNvSpPr>
          <p:nvPr>
            <p:ph type="sldImg"/>
          </p:nvPr>
        </p:nvSpPr>
        <p:spPr>
          <a:ln/>
        </p:spPr>
      </p:sp>
      <p:sp>
        <p:nvSpPr>
          <p:cNvPr id="107523" name="Rectangle 3"/>
          <p:cNvSpPr>
            <a:spLocks noGrp="1" noChangeArrowheads="1"/>
          </p:cNvSpPr>
          <p:nvPr>
            <p:ph type="body" idx="1"/>
          </p:nvPr>
        </p:nvSpPr>
        <p:spPr/>
        <p:txBody>
          <a:bodyPr/>
          <a:lstStyle/>
          <a:p>
            <a:endParaRPr lang="en-US"/>
          </a:p>
        </p:txBody>
      </p:sp>
    </p:spTree>
    <p:extLst>
      <p:ext uri="{BB962C8B-B14F-4D97-AF65-F5344CB8AC3E}">
        <p14:creationId xmlns:p14="http://schemas.microsoft.com/office/powerpoint/2010/main" val="171192362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51EB85DD-A008-4ACC-BF56-F4855BFCD909}" type="slidenum">
              <a:rPr lang="en-US"/>
              <a:pPr/>
              <a:t>2</a:t>
            </a:fld>
            <a:endParaRPr lang="en-US"/>
          </a:p>
        </p:txBody>
      </p:sp>
      <p:sp>
        <p:nvSpPr>
          <p:cNvPr id="112642" name="Rectangle 2"/>
          <p:cNvSpPr>
            <a:spLocks noRot="1" noChangeArrowheads="1" noTextEdit="1"/>
          </p:cNvSpPr>
          <p:nvPr>
            <p:ph type="sldImg"/>
          </p:nvPr>
        </p:nvSpPr>
        <p:spPr>
          <a:ln/>
        </p:spPr>
      </p:sp>
      <p:sp>
        <p:nvSpPr>
          <p:cNvPr id="112643" name="Rectangle 3"/>
          <p:cNvSpPr>
            <a:spLocks noGrp="1" noChangeArrowheads="1"/>
          </p:cNvSpPr>
          <p:nvPr>
            <p:ph type="body" idx="1"/>
          </p:nvPr>
        </p:nvSpPr>
        <p:spPr/>
        <p:txBody>
          <a:bodyPr/>
          <a:lstStyle/>
          <a:p>
            <a:endParaRPr lang="en-US"/>
          </a:p>
        </p:txBody>
      </p:sp>
    </p:spTree>
    <p:extLst>
      <p:ext uri="{BB962C8B-B14F-4D97-AF65-F5344CB8AC3E}">
        <p14:creationId xmlns:p14="http://schemas.microsoft.com/office/powerpoint/2010/main" val="114579767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A146C4E-AEA2-4A4A-A926-58E9BFB02E58}" type="slidenum">
              <a:rPr lang="en-US"/>
              <a:pPr/>
              <a:t>3</a:t>
            </a:fld>
            <a:endParaRPr lang="en-US"/>
          </a:p>
        </p:txBody>
      </p:sp>
      <p:sp>
        <p:nvSpPr>
          <p:cNvPr id="110594" name="Rectangle 2"/>
          <p:cNvSpPr>
            <a:spLocks noRot="1" noChangeArrowheads="1" noTextEdit="1"/>
          </p:cNvSpPr>
          <p:nvPr>
            <p:ph type="sldImg"/>
          </p:nvPr>
        </p:nvSpPr>
        <p:spPr>
          <a:ln/>
        </p:spPr>
      </p:sp>
      <p:sp>
        <p:nvSpPr>
          <p:cNvPr id="110595" name="Rectangle 3"/>
          <p:cNvSpPr>
            <a:spLocks noGrp="1" noChangeArrowheads="1"/>
          </p:cNvSpPr>
          <p:nvPr>
            <p:ph type="body" idx="1"/>
          </p:nvPr>
        </p:nvSpPr>
        <p:spPr/>
        <p:txBody>
          <a:bodyPr/>
          <a:lstStyle/>
          <a:p>
            <a:endParaRPr lang="en-US"/>
          </a:p>
        </p:txBody>
      </p:sp>
    </p:spTree>
    <p:extLst>
      <p:ext uri="{BB962C8B-B14F-4D97-AF65-F5344CB8AC3E}">
        <p14:creationId xmlns:p14="http://schemas.microsoft.com/office/powerpoint/2010/main" val="269270749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ctrTitle"/>
          </p:nvPr>
        </p:nvSpPr>
        <p:spPr>
          <a:xfrm>
            <a:off x="609600" y="4724400"/>
            <a:ext cx="7772400" cy="704850"/>
          </a:xfrm>
          <a:extLst>
            <a:ext uri="{AF507438-7753-43E0-B8FC-AC1667EBCBE1}">
              <a14:hiddenEffects xmlns:a14="http://schemas.microsoft.com/office/drawing/2010/main">
                <a:effectLst>
                  <a:outerShdw dist="17961" dir="2700000" algn="ctr" rotWithShape="0">
                    <a:schemeClr val="bg1"/>
                  </a:outerShdw>
                </a:effectLst>
              </a14:hiddenEffects>
            </a:ext>
          </a:extLst>
        </p:spPr>
        <p:txBody>
          <a:bodyPr/>
          <a:lstStyle>
            <a:lvl1pPr>
              <a:defRPr sz="3600">
                <a:solidFill>
                  <a:schemeClr val="bg1"/>
                </a:solidFill>
              </a:defRPr>
            </a:lvl1pPr>
          </a:lstStyle>
          <a:p>
            <a:pPr lvl="0"/>
            <a:r>
              <a:rPr lang="en-US" noProof="0" smtClean="0"/>
              <a:t>Click to edit Master title style</a:t>
            </a:r>
          </a:p>
        </p:txBody>
      </p:sp>
      <p:sp>
        <p:nvSpPr>
          <p:cNvPr id="3075" name="Rectangle 3"/>
          <p:cNvSpPr>
            <a:spLocks noGrp="1" noChangeArrowheads="1"/>
          </p:cNvSpPr>
          <p:nvPr>
            <p:ph type="subTitle" idx="1"/>
          </p:nvPr>
        </p:nvSpPr>
        <p:spPr>
          <a:xfrm>
            <a:off x="609600" y="5410200"/>
            <a:ext cx="7772400" cy="685800"/>
          </a:xfrm>
          <a:extLst>
            <a:ext uri="{AF507438-7753-43E0-B8FC-AC1667EBCBE1}">
              <a14:hiddenEffects xmlns:a14="http://schemas.microsoft.com/office/drawing/2010/main">
                <a:effectLst>
                  <a:outerShdw dist="17961" dir="2700000" algn="ctr" rotWithShape="0">
                    <a:schemeClr val="bg1"/>
                  </a:outerShdw>
                </a:effectLst>
              </a14:hiddenEffects>
            </a:ext>
          </a:extLst>
        </p:spPr>
        <p:txBody>
          <a:bodyPr/>
          <a:lstStyle>
            <a:lvl1pPr marL="0" indent="0">
              <a:buFontTx/>
              <a:buNone/>
              <a:defRPr sz="2400">
                <a:solidFill>
                  <a:schemeClr val="bg1"/>
                </a:solidFill>
              </a:defRPr>
            </a:lvl1pPr>
          </a:lstStyle>
          <a:p>
            <a:pPr lvl="0"/>
            <a:r>
              <a:rPr lang="en-US" noProof="0" smtClean="0"/>
              <a:t>Click to edit Master subtitle style</a:t>
            </a:r>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66759931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477000" y="1752600"/>
            <a:ext cx="1828800" cy="50292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990600" y="1752600"/>
            <a:ext cx="5334000" cy="50292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21428842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803926795"/>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8"/>
            <a:ext cx="78867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smtClean="0"/>
              <a:t>Click to edit Master text styles</a:t>
            </a:r>
          </a:p>
        </p:txBody>
      </p:sp>
    </p:spTree>
    <p:extLst>
      <p:ext uri="{BB962C8B-B14F-4D97-AF65-F5344CB8AC3E}">
        <p14:creationId xmlns:p14="http://schemas.microsoft.com/office/powerpoint/2010/main" val="117492779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990600" y="2514600"/>
            <a:ext cx="3581400" cy="4267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724400" y="2514600"/>
            <a:ext cx="3581400" cy="4267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9937815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30238" y="365125"/>
            <a:ext cx="78867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30238" y="2505075"/>
            <a:ext cx="386873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29150" y="2505075"/>
            <a:ext cx="38877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18421873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04539967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0436657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Tree>
    <p:extLst>
      <p:ext uri="{BB962C8B-B14F-4D97-AF65-F5344CB8AC3E}">
        <p14:creationId xmlns:p14="http://schemas.microsoft.com/office/powerpoint/2010/main" val="138523862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Tree>
    <p:extLst>
      <p:ext uri="{BB962C8B-B14F-4D97-AF65-F5344CB8AC3E}">
        <p14:creationId xmlns:p14="http://schemas.microsoft.com/office/powerpoint/2010/main" val="263006718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990600" y="1752600"/>
            <a:ext cx="7315200" cy="71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endParaRPr lang="en-US" smtClean="0"/>
          </a:p>
        </p:txBody>
      </p:sp>
      <p:sp>
        <p:nvSpPr>
          <p:cNvPr id="1027" name="Rectangle 3"/>
          <p:cNvSpPr>
            <a:spLocks noGrp="1" noChangeArrowheads="1"/>
          </p:cNvSpPr>
          <p:nvPr>
            <p:ph type="body" idx="1"/>
          </p:nvPr>
        </p:nvSpPr>
        <p:spPr bwMode="auto">
          <a:xfrm>
            <a:off x="990600" y="2514600"/>
            <a:ext cx="7315200" cy="426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smtClean="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iming>
    <p:tnLst>
      <p:par>
        <p:cTn id="1" dur="indefinite" restart="never" nodeType="tmRoot"/>
      </p:par>
    </p:tnLst>
  </p:timing>
  <p:txStyles>
    <p:titleStyle>
      <a:lvl1pPr algn="l" rtl="0" eaLnBrk="1" fontAlgn="base" hangingPunct="1">
        <a:spcBef>
          <a:spcPct val="0"/>
        </a:spcBef>
        <a:spcAft>
          <a:spcPct val="0"/>
        </a:spcAft>
        <a:defRPr sz="4400" kern="1200">
          <a:solidFill>
            <a:schemeClr val="tx1"/>
          </a:solidFill>
          <a:latin typeface="+mj-lt"/>
          <a:ea typeface="+mj-ea"/>
          <a:cs typeface="+mj-cs"/>
        </a:defRPr>
      </a:lvl1pPr>
      <a:lvl2pPr algn="l" rtl="0" eaLnBrk="1" fontAlgn="base" hangingPunct="1">
        <a:spcBef>
          <a:spcPct val="0"/>
        </a:spcBef>
        <a:spcAft>
          <a:spcPct val="0"/>
        </a:spcAft>
        <a:defRPr sz="4400">
          <a:solidFill>
            <a:schemeClr val="tx1"/>
          </a:solidFill>
          <a:latin typeface="Microsoft Sans Serif" panose="020B0604020202020204" pitchFamily="34" charset="0"/>
        </a:defRPr>
      </a:lvl2pPr>
      <a:lvl3pPr algn="l" rtl="0" eaLnBrk="1" fontAlgn="base" hangingPunct="1">
        <a:spcBef>
          <a:spcPct val="0"/>
        </a:spcBef>
        <a:spcAft>
          <a:spcPct val="0"/>
        </a:spcAft>
        <a:defRPr sz="4400">
          <a:solidFill>
            <a:schemeClr val="tx1"/>
          </a:solidFill>
          <a:latin typeface="Microsoft Sans Serif" panose="020B0604020202020204" pitchFamily="34" charset="0"/>
        </a:defRPr>
      </a:lvl3pPr>
      <a:lvl4pPr algn="l" rtl="0" eaLnBrk="1" fontAlgn="base" hangingPunct="1">
        <a:spcBef>
          <a:spcPct val="0"/>
        </a:spcBef>
        <a:spcAft>
          <a:spcPct val="0"/>
        </a:spcAft>
        <a:defRPr sz="4400">
          <a:solidFill>
            <a:schemeClr val="tx1"/>
          </a:solidFill>
          <a:latin typeface="Microsoft Sans Serif" panose="020B0604020202020204" pitchFamily="34" charset="0"/>
        </a:defRPr>
      </a:lvl4pPr>
      <a:lvl5pPr algn="l" rtl="0" eaLnBrk="1" fontAlgn="base" hangingPunct="1">
        <a:spcBef>
          <a:spcPct val="0"/>
        </a:spcBef>
        <a:spcAft>
          <a:spcPct val="0"/>
        </a:spcAft>
        <a:defRPr sz="4400">
          <a:solidFill>
            <a:schemeClr val="tx1"/>
          </a:solidFill>
          <a:latin typeface="Microsoft Sans Serif" panose="020B0604020202020204" pitchFamily="34" charset="0"/>
        </a:defRPr>
      </a:lvl5pPr>
      <a:lvl6pPr marL="457200" algn="l" rtl="0" eaLnBrk="1" fontAlgn="base" hangingPunct="1">
        <a:spcBef>
          <a:spcPct val="0"/>
        </a:spcBef>
        <a:spcAft>
          <a:spcPct val="0"/>
        </a:spcAft>
        <a:defRPr sz="4400">
          <a:solidFill>
            <a:schemeClr val="tx1"/>
          </a:solidFill>
          <a:latin typeface="Microsoft Sans Serif" panose="020B0604020202020204" pitchFamily="34" charset="0"/>
        </a:defRPr>
      </a:lvl6pPr>
      <a:lvl7pPr marL="914400" algn="l" rtl="0" eaLnBrk="1" fontAlgn="base" hangingPunct="1">
        <a:spcBef>
          <a:spcPct val="0"/>
        </a:spcBef>
        <a:spcAft>
          <a:spcPct val="0"/>
        </a:spcAft>
        <a:defRPr sz="4400">
          <a:solidFill>
            <a:schemeClr val="tx1"/>
          </a:solidFill>
          <a:latin typeface="Microsoft Sans Serif" panose="020B0604020202020204" pitchFamily="34" charset="0"/>
        </a:defRPr>
      </a:lvl7pPr>
      <a:lvl8pPr marL="1371600" algn="l" rtl="0" eaLnBrk="1" fontAlgn="base" hangingPunct="1">
        <a:spcBef>
          <a:spcPct val="0"/>
        </a:spcBef>
        <a:spcAft>
          <a:spcPct val="0"/>
        </a:spcAft>
        <a:defRPr sz="4400">
          <a:solidFill>
            <a:schemeClr val="tx1"/>
          </a:solidFill>
          <a:latin typeface="Microsoft Sans Serif" panose="020B0604020202020204" pitchFamily="34" charset="0"/>
        </a:defRPr>
      </a:lvl8pPr>
      <a:lvl9pPr marL="1828800" algn="l" rtl="0" eaLnBrk="1" fontAlgn="base" hangingPunct="1">
        <a:spcBef>
          <a:spcPct val="0"/>
        </a:spcBef>
        <a:spcAft>
          <a:spcPct val="0"/>
        </a:spcAft>
        <a:defRPr sz="4400">
          <a:solidFill>
            <a:schemeClr val="tx1"/>
          </a:solidFill>
          <a:latin typeface="Microsoft Sans Serif" panose="020B0604020202020204" pitchFamily="34" charset="0"/>
        </a:defRPr>
      </a:lvl9pPr>
    </p:titleStyle>
    <p:bodyStyle>
      <a:lvl1pPr marL="342900" indent="-342900" algn="l" rtl="0" eaLnBrk="1" fontAlgn="base" hangingPunct="1">
        <a:spcBef>
          <a:spcPct val="20000"/>
        </a:spcBef>
        <a:spcAft>
          <a:spcPct val="0"/>
        </a:spcAft>
        <a:buChar char="•"/>
        <a:defRPr sz="3200" kern="1200">
          <a:solidFill>
            <a:schemeClr val="tx1"/>
          </a:solidFill>
          <a:latin typeface="+mn-lt"/>
          <a:ea typeface="+mn-ea"/>
          <a:cs typeface="+mn-cs"/>
        </a:defRPr>
      </a:lvl1pPr>
      <a:lvl2pPr marL="742950" indent="-285750" algn="l" rtl="0" eaLnBrk="1" fontAlgn="base" hangingPunct="1">
        <a:spcBef>
          <a:spcPct val="20000"/>
        </a:spcBef>
        <a:spcAft>
          <a:spcPct val="0"/>
        </a:spcAft>
        <a:buChar char="–"/>
        <a:defRPr sz="2800" kern="1200">
          <a:solidFill>
            <a:schemeClr val="tx1"/>
          </a:solidFill>
          <a:latin typeface="+mn-lt"/>
          <a:ea typeface="+mn-ea"/>
          <a:cs typeface="+mn-cs"/>
        </a:defRPr>
      </a:lvl2pPr>
      <a:lvl3pPr marL="1143000" indent="-228600" algn="l" rtl="0" eaLnBrk="1" fontAlgn="base" hangingPunct="1">
        <a:spcBef>
          <a:spcPct val="20000"/>
        </a:spcBef>
        <a:spcAft>
          <a:spcPct val="0"/>
        </a:spcAft>
        <a:buChar char="•"/>
        <a:defRPr sz="2400" kern="1200">
          <a:solidFill>
            <a:schemeClr val="tx1"/>
          </a:solidFill>
          <a:latin typeface="+mn-lt"/>
          <a:ea typeface="+mn-ea"/>
          <a:cs typeface="+mn-cs"/>
        </a:defRPr>
      </a:lvl3pPr>
      <a:lvl4pPr marL="1600200" indent="-228600" algn="l" rtl="0" eaLnBrk="1" fontAlgn="base" hangingPunct="1">
        <a:spcBef>
          <a:spcPct val="20000"/>
        </a:spcBef>
        <a:spcAft>
          <a:spcPct val="0"/>
        </a:spcAft>
        <a:buChar char="–"/>
        <a:defRPr sz="2000" kern="1200">
          <a:solidFill>
            <a:schemeClr val="tx1"/>
          </a:solidFill>
          <a:latin typeface="+mn-lt"/>
          <a:ea typeface="+mn-ea"/>
          <a:cs typeface="+mn-cs"/>
        </a:defRPr>
      </a:lvl4pPr>
      <a:lvl5pPr marL="2057400" indent="-228600" algn="l" rtl="0" eaLnBrk="1" fontAlgn="base" hangingPunct="1">
        <a:spcBef>
          <a:spcPct val="20000"/>
        </a:spcBef>
        <a:spcAft>
          <a:spcPct val="0"/>
        </a:spcAft>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a:xfrm>
            <a:off x="838200" y="4419600"/>
            <a:ext cx="5106988" cy="685800"/>
          </a:xfrm>
        </p:spPr>
        <p:txBody>
          <a:bodyPr/>
          <a:lstStyle/>
          <a:p>
            <a:r>
              <a:rPr lang="en-US" sz="4000"/>
              <a:t>Name of presentation</a:t>
            </a:r>
          </a:p>
        </p:txBody>
      </p:sp>
      <p:sp>
        <p:nvSpPr>
          <p:cNvPr id="2051" name="Rectangle 3"/>
          <p:cNvSpPr>
            <a:spLocks noGrp="1" noChangeArrowheads="1"/>
          </p:cNvSpPr>
          <p:nvPr>
            <p:ph type="subTitle" idx="1"/>
          </p:nvPr>
        </p:nvSpPr>
        <p:spPr>
          <a:xfrm>
            <a:off x="839788" y="5011738"/>
            <a:ext cx="4648200" cy="685800"/>
          </a:xfrm>
        </p:spPr>
        <p:txBody>
          <a:bodyPr/>
          <a:lstStyle/>
          <a:p>
            <a:r>
              <a:rPr lang="en-US" sz="2800" smtClean="0"/>
              <a:t>www.Ghalamo.com</a:t>
            </a:r>
            <a:endParaRPr lang="en-US" sz="2800"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a:xfrm>
            <a:off x="1219200" y="1822450"/>
            <a:ext cx="7086600" cy="792163"/>
          </a:xfrm>
          <a:extLst>
            <a:ext uri="{AF507438-7753-43E0-B8FC-AC1667EBCBE1}">
              <a14:hiddenEffects xmlns:a14="http://schemas.microsoft.com/office/drawing/2010/main">
                <a:effectLst>
                  <a:outerShdw algn="ctr" rotWithShape="0">
                    <a:schemeClr val="hlink"/>
                  </a:outerShdw>
                </a:effectLst>
              </a14:hiddenEffects>
            </a:ext>
          </a:extLst>
        </p:spPr>
        <p:txBody>
          <a:bodyPr/>
          <a:lstStyle/>
          <a:p>
            <a:r>
              <a:rPr lang="en-US" b="1"/>
              <a:t>Slide master</a:t>
            </a:r>
          </a:p>
        </p:txBody>
      </p:sp>
      <p:sp>
        <p:nvSpPr>
          <p:cNvPr id="17411" name="Rectangle 3"/>
          <p:cNvSpPr>
            <a:spLocks noGrp="1" noChangeArrowheads="1"/>
          </p:cNvSpPr>
          <p:nvPr>
            <p:ph type="body" idx="1"/>
          </p:nvPr>
        </p:nvSpPr>
        <p:spPr>
          <a:xfrm>
            <a:off x="1143000" y="3117850"/>
            <a:ext cx="6705600" cy="3282950"/>
          </a:xfrm>
        </p:spPr>
        <p:txBody>
          <a:bodyPr/>
          <a:lstStyle/>
          <a:p>
            <a:pPr>
              <a:lnSpc>
                <a:spcPct val="80000"/>
              </a:lnSpc>
            </a:pPr>
            <a:r>
              <a:rPr lang="en-US" altLang="ko-KR" sz="1600">
                <a:latin typeface="Verdana" panose="020B0604030504040204" pitchFamily="34" charset="0"/>
                <a:ea typeface="굴림" charset="-127"/>
              </a:rPr>
              <a:t>Your Text here</a:t>
            </a:r>
          </a:p>
          <a:p>
            <a:pPr>
              <a:lnSpc>
                <a:spcPct val="80000"/>
              </a:lnSpc>
            </a:pPr>
            <a:endParaRPr lang="en-US" altLang="ko-KR" sz="1600">
              <a:latin typeface="Verdana" panose="020B0604030504040204" pitchFamily="34" charset="0"/>
              <a:ea typeface="굴림" charset="-127"/>
            </a:endParaRPr>
          </a:p>
          <a:p>
            <a:pPr>
              <a:lnSpc>
                <a:spcPct val="80000"/>
              </a:lnSpc>
            </a:pPr>
            <a:r>
              <a:rPr lang="en-US" altLang="ko-KR" sz="1600">
                <a:latin typeface="Verdana" panose="020B0604030504040204" pitchFamily="34" charset="0"/>
                <a:ea typeface="굴림" charset="-127"/>
              </a:rPr>
              <a:t>Lorem ipsum dolor sit amet, consectetuer adipiscing elit, sed diam nonummy nibh euismod tincidunt ut laoreet dolore magna aliquam erat volutpat. Ut wisi enim ad minim veniam, quis nostrud exerci tation ullamcorper suscipit lobortis nisl ut aliquip ex ea commodo consequat. </a:t>
            </a:r>
          </a:p>
          <a:p>
            <a:pPr>
              <a:lnSpc>
                <a:spcPct val="80000"/>
              </a:lnSpc>
            </a:pPr>
            <a:endParaRPr lang="en-US" altLang="ko-KR" sz="1600">
              <a:latin typeface="Verdana" panose="020B0604030504040204" pitchFamily="34" charset="0"/>
              <a:ea typeface="굴림" charset="-127"/>
            </a:endParaRPr>
          </a:p>
          <a:p>
            <a:pPr>
              <a:lnSpc>
                <a:spcPct val="80000"/>
              </a:lnSpc>
            </a:pPr>
            <a:r>
              <a:rPr lang="en-US" altLang="ko-KR" sz="1600">
                <a:latin typeface="Verdana" panose="020B0604030504040204" pitchFamily="34" charset="0"/>
                <a:ea typeface="굴림" charset="-127"/>
              </a:rPr>
              <a:t>Duis autem vel eum iriure dolor in hendrerit in vulputate velit esse molestie consequat, vel illum dolore eu feugiat nulla facilisis at vero eros et accumsan et iusto odio dignissim qui blandit praesent luptatum zzril delenit augue duis dolore te feugait nulla facilisi.</a:t>
            </a:r>
            <a:endParaRPr lang="en-US" sz="160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60418" name="Rectangle 2"/>
          <p:cNvSpPr>
            <a:spLocks noGrp="1" noChangeArrowheads="1"/>
          </p:cNvSpPr>
          <p:nvPr>
            <p:ph type="title"/>
          </p:nvPr>
        </p:nvSpPr>
        <p:spPr>
          <a:xfrm>
            <a:off x="1981200" y="228600"/>
            <a:ext cx="6934200" cy="715963"/>
          </a:xfrm>
        </p:spPr>
        <p:txBody>
          <a:bodyPr/>
          <a:lstStyle/>
          <a:p>
            <a:r>
              <a:rPr lang="en-US" sz="4000"/>
              <a:t>Print master</a:t>
            </a:r>
          </a:p>
        </p:txBody>
      </p:sp>
      <p:sp>
        <p:nvSpPr>
          <p:cNvPr id="60419" name="Rectangle 3"/>
          <p:cNvSpPr>
            <a:spLocks noGrp="1" noChangeArrowheads="1"/>
          </p:cNvSpPr>
          <p:nvPr>
            <p:ph type="body" idx="1"/>
          </p:nvPr>
        </p:nvSpPr>
        <p:spPr>
          <a:xfrm>
            <a:off x="1981200" y="1447800"/>
            <a:ext cx="6934200" cy="4267200"/>
          </a:xfrm>
        </p:spPr>
        <p:txBody>
          <a:bodyPr/>
          <a:lstStyle/>
          <a:p>
            <a:pPr>
              <a:lnSpc>
                <a:spcPct val="80000"/>
              </a:lnSpc>
            </a:pPr>
            <a:r>
              <a:rPr lang="en-US" altLang="ko-KR" sz="2000">
                <a:latin typeface="Verdana" panose="020B0604030504040204" pitchFamily="34" charset="0"/>
                <a:ea typeface="굴림" charset="-127"/>
              </a:rPr>
              <a:t>Your Text here</a:t>
            </a:r>
          </a:p>
          <a:p>
            <a:pPr>
              <a:lnSpc>
                <a:spcPct val="80000"/>
              </a:lnSpc>
            </a:pPr>
            <a:endParaRPr lang="en-US" altLang="ko-KR" sz="2000">
              <a:latin typeface="Verdana" panose="020B0604030504040204" pitchFamily="34" charset="0"/>
              <a:ea typeface="굴림" charset="-127"/>
            </a:endParaRPr>
          </a:p>
          <a:p>
            <a:pPr>
              <a:lnSpc>
                <a:spcPct val="80000"/>
              </a:lnSpc>
            </a:pPr>
            <a:r>
              <a:rPr lang="en-US" altLang="ko-KR" sz="2000">
                <a:latin typeface="Verdana" panose="020B0604030504040204" pitchFamily="34" charset="0"/>
                <a:ea typeface="굴림" charset="-127"/>
              </a:rPr>
              <a:t>Lorem ipsum dolor sit amet, consectetuer adipiscing elit, sed diam nonummy nibh euismod tincidunt ut laoreet dolore magna aliquam erat volutpat. Ut wisi enim ad minim veniam, quis nostrud exerci tation ullamcorper suscipit lobortis nisl ut aliquip ex ea commodo consequat. </a:t>
            </a:r>
          </a:p>
          <a:p>
            <a:pPr>
              <a:lnSpc>
                <a:spcPct val="80000"/>
              </a:lnSpc>
            </a:pPr>
            <a:endParaRPr lang="en-US" altLang="ko-KR" sz="2000">
              <a:latin typeface="Verdana" panose="020B0604030504040204" pitchFamily="34" charset="0"/>
              <a:ea typeface="굴림" charset="-127"/>
            </a:endParaRPr>
          </a:p>
          <a:p>
            <a:pPr>
              <a:lnSpc>
                <a:spcPct val="80000"/>
              </a:lnSpc>
            </a:pPr>
            <a:r>
              <a:rPr lang="en-US" altLang="ko-KR" sz="2000">
                <a:latin typeface="Verdana" panose="020B0604030504040204" pitchFamily="34" charset="0"/>
                <a:ea typeface="굴림" charset="-127"/>
              </a:rPr>
              <a:t>Duis autem vel eum iriure dolor in hendrerit in vulputate velit esse molestie consequat, vel illum dolore eu feugiat nulla facilisis at vero eros et accumsan et iusto odio dignissim qui blandit praesent luptatum zzril delenit augue duis dolore te feugait nulla facilisi.</a:t>
            </a:r>
            <a:endParaRPr lang="en-US" sz="2000"/>
          </a:p>
          <a:p>
            <a:pPr>
              <a:lnSpc>
                <a:spcPct val="80000"/>
              </a:lnSpc>
            </a:pPr>
            <a:endParaRPr lang="en-US" sz="2000"/>
          </a:p>
        </p:txBody>
      </p:sp>
    </p:spTree>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RESOURCE_PATHS_HASH_PRESENTER" val="6a6cd06df3cd7cd7c485fa3e3671f503bffc41"/>
</p:tagLst>
</file>

<file path=ppt/theme/theme1.xml><?xml version="1.0" encoding="utf-8"?>
<a:theme xmlns:a="http://schemas.openxmlformats.org/drawingml/2006/main" name="powerpoint-template-24">
  <a:themeElements>
    <a:clrScheme name="powerpoint-template-24 1">
      <a:dk1>
        <a:srgbClr val="4D4D4D"/>
      </a:dk1>
      <a:lt1>
        <a:srgbClr val="FFFFFF"/>
      </a:lt1>
      <a:dk2>
        <a:srgbClr val="4D4D4D"/>
      </a:dk2>
      <a:lt2>
        <a:srgbClr val="CC0000"/>
      </a:lt2>
      <a:accent1>
        <a:srgbClr val="FF9933"/>
      </a:accent1>
      <a:accent2>
        <a:srgbClr val="009900"/>
      </a:accent2>
      <a:accent3>
        <a:srgbClr val="FFFFFF"/>
      </a:accent3>
      <a:accent4>
        <a:srgbClr val="404040"/>
      </a:accent4>
      <a:accent5>
        <a:srgbClr val="FFCAAD"/>
      </a:accent5>
      <a:accent6>
        <a:srgbClr val="008A00"/>
      </a:accent6>
      <a:hlink>
        <a:srgbClr val="3366FF"/>
      </a:hlink>
      <a:folHlink>
        <a:srgbClr val="DDDDDD"/>
      </a:folHlink>
    </a:clrScheme>
    <a:fontScheme name="powerpoint-template-24">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gradFill rotWithShape="1">
          <a:gsLst>
            <a:gs pos="0">
              <a:schemeClr val="bg2">
                <a:gamma/>
                <a:tint val="26667"/>
                <a:invGamma/>
              </a:schemeClr>
            </a:gs>
            <a:gs pos="100000">
              <a:schemeClr val="bg2">
                <a:alpha val="14999"/>
              </a:schemeClr>
            </a:gs>
          </a:gsLst>
          <a:lin ang="5400000" scaled="1"/>
        </a:gradFill>
        <a:ln>
          <a:noFill/>
        </a:ln>
        <a:effectLst/>
        <a:extLs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none" lIns="91440" tIns="45720" rIns="91440" bIns="4572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panose="020B0604020202020204" pitchFamily="34" charset="0"/>
          </a:defRPr>
        </a:defPPr>
      </a:lstStyle>
    </a:spDef>
    <a:lnDef>
      <a:spPr bwMode="auto">
        <a:xfrm>
          <a:off x="0" y="0"/>
          <a:ext cx="1" cy="1"/>
        </a:xfrm>
        <a:custGeom>
          <a:avLst/>
          <a:gdLst/>
          <a:ahLst/>
          <a:cxnLst/>
          <a:rect l="0" t="0" r="0" b="0"/>
          <a:pathLst/>
        </a:custGeom>
        <a:gradFill rotWithShape="1">
          <a:gsLst>
            <a:gs pos="0">
              <a:schemeClr val="bg2">
                <a:gamma/>
                <a:tint val="26667"/>
                <a:invGamma/>
              </a:schemeClr>
            </a:gs>
            <a:gs pos="100000">
              <a:schemeClr val="bg2">
                <a:alpha val="14999"/>
              </a:schemeClr>
            </a:gs>
          </a:gsLst>
          <a:lin ang="5400000" scaled="1"/>
        </a:gradFill>
        <a:ln>
          <a:noFill/>
        </a:ln>
        <a:effectLst/>
        <a:extLs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none" lIns="91440" tIns="45720" rIns="91440" bIns="4572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panose="020B0604020202020204" pitchFamily="34" charset="0"/>
          </a:defRPr>
        </a:defPPr>
      </a:lstStyle>
    </a:lnDef>
  </a:objectDefaults>
  <a:extraClrSchemeLst>
    <a:extraClrScheme>
      <a:clrScheme name="powerpoint-template-24 1">
        <a:dk1>
          <a:srgbClr val="4D4D4D"/>
        </a:dk1>
        <a:lt1>
          <a:srgbClr val="FFFFFF"/>
        </a:lt1>
        <a:dk2>
          <a:srgbClr val="4D4D4D"/>
        </a:dk2>
        <a:lt2>
          <a:srgbClr val="CC0000"/>
        </a:lt2>
        <a:accent1>
          <a:srgbClr val="FF9933"/>
        </a:accent1>
        <a:accent2>
          <a:srgbClr val="009900"/>
        </a:accent2>
        <a:accent3>
          <a:srgbClr val="FFFFFF"/>
        </a:accent3>
        <a:accent4>
          <a:srgbClr val="404040"/>
        </a:accent4>
        <a:accent5>
          <a:srgbClr val="FFCAAD"/>
        </a:accent5>
        <a:accent6>
          <a:srgbClr val="008A00"/>
        </a:accent6>
        <a:hlink>
          <a:srgbClr val="3366FF"/>
        </a:hlink>
        <a:folHlink>
          <a:srgbClr val="DDDDDD"/>
        </a:folHlink>
      </a:clrScheme>
      <a:clrMap bg1="lt1" tx1="dk1" bg2="lt2" tx2="dk2" accent1="accent1" accent2="accent2" accent3="accent3" accent4="accent4" accent5="accent5" accent6="accent6" hlink="hlink" folHlink="folHlink"/>
    </a:extraClrScheme>
    <a:extraClrScheme>
      <a:clrScheme name="powerpoint-template-24 2">
        <a:dk1>
          <a:srgbClr val="4D4D4D"/>
        </a:dk1>
        <a:lt1>
          <a:srgbClr val="FFFFFF"/>
        </a:lt1>
        <a:dk2>
          <a:srgbClr val="4D4D4D"/>
        </a:dk2>
        <a:lt2>
          <a:srgbClr val="2583C0"/>
        </a:lt2>
        <a:accent1>
          <a:srgbClr val="35AEE3"/>
        </a:accent1>
        <a:accent2>
          <a:srgbClr val="FCB13C"/>
        </a:accent2>
        <a:accent3>
          <a:srgbClr val="FFFFFF"/>
        </a:accent3>
        <a:accent4>
          <a:srgbClr val="404040"/>
        </a:accent4>
        <a:accent5>
          <a:srgbClr val="AED3EF"/>
        </a:accent5>
        <a:accent6>
          <a:srgbClr val="E4A035"/>
        </a:accent6>
        <a:hlink>
          <a:srgbClr val="F15F23"/>
        </a:hlink>
        <a:folHlink>
          <a:srgbClr val="DDDDDD"/>
        </a:folHlink>
      </a:clrScheme>
      <a:clrMap bg1="lt1" tx1="dk1" bg2="lt2" tx2="dk2" accent1="accent1" accent2="accent2" accent3="accent3" accent4="accent4" accent5="accent5" accent6="accent6" hlink="hlink" folHlink="folHlink"/>
    </a:extraClrScheme>
    <a:extraClrScheme>
      <a:clrScheme name="powerpoint-template-24 3">
        <a:dk1>
          <a:srgbClr val="4D4D4D"/>
        </a:dk1>
        <a:lt1>
          <a:srgbClr val="FFFFFF"/>
        </a:lt1>
        <a:dk2>
          <a:srgbClr val="4D4D4D"/>
        </a:dk2>
        <a:lt2>
          <a:srgbClr val="2583C0"/>
        </a:lt2>
        <a:accent1>
          <a:srgbClr val="2994CC"/>
        </a:accent1>
        <a:accent2>
          <a:srgbClr val="2E9FD7"/>
        </a:accent2>
        <a:accent3>
          <a:srgbClr val="FFFFFF"/>
        </a:accent3>
        <a:accent4>
          <a:srgbClr val="404040"/>
        </a:accent4>
        <a:accent5>
          <a:srgbClr val="ACC8E2"/>
        </a:accent5>
        <a:accent6>
          <a:srgbClr val="2990C3"/>
        </a:accent6>
        <a:hlink>
          <a:srgbClr val="35AEE3"/>
        </a:hlink>
        <a:folHlink>
          <a:srgbClr val="DDDDDD"/>
        </a:folHlink>
      </a:clrScheme>
      <a:clrMap bg1="lt1" tx1="dk1" bg2="lt2" tx2="dk2" accent1="accent1" accent2="accent2" accent3="accent3" accent4="accent4" accent5="accent5" accent6="accent6" hlink="hlink" folHlink="folHlink"/>
    </a:extraClrScheme>
    <a:extraClrScheme>
      <a:clrScheme name="powerpoint-template-24 4">
        <a:dk1>
          <a:srgbClr val="4D4D4D"/>
        </a:dk1>
        <a:lt1>
          <a:srgbClr val="FFFFFF"/>
        </a:lt1>
        <a:dk2>
          <a:srgbClr val="4D4D4D"/>
        </a:dk2>
        <a:lt2>
          <a:srgbClr val="F15F23"/>
        </a:lt2>
        <a:accent1>
          <a:srgbClr val="F47D2B"/>
        </a:accent1>
        <a:accent2>
          <a:srgbClr val="F69230"/>
        </a:accent2>
        <a:accent3>
          <a:srgbClr val="FFFFFF"/>
        </a:accent3>
        <a:accent4>
          <a:srgbClr val="404040"/>
        </a:accent4>
        <a:accent5>
          <a:srgbClr val="F8BFAC"/>
        </a:accent5>
        <a:accent6>
          <a:srgbClr val="DF842A"/>
        </a:accent6>
        <a:hlink>
          <a:srgbClr val="FCB13C"/>
        </a:hlink>
        <a:folHlink>
          <a:srgbClr val="DDDDDD"/>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powerpoint-template(2)</Template>
  <TotalTime>0</TotalTime>
  <Words>199</Words>
  <Application>Microsoft Office PowerPoint</Application>
  <PresentationFormat>On-screen Show (4:3)</PresentationFormat>
  <Paragraphs>17</Paragraphs>
  <Slides>3</Slides>
  <Notes>3</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3</vt:i4>
      </vt:variant>
    </vt:vector>
  </HeadingPairs>
  <TitlesOfParts>
    <vt:vector size="8" baseType="lpstr">
      <vt:lpstr>Arial</vt:lpstr>
      <vt:lpstr>Microsoft Sans Serif</vt:lpstr>
      <vt:lpstr>Verdana</vt:lpstr>
      <vt:lpstr>굴림</vt:lpstr>
      <vt:lpstr>powerpoint-template-24</vt:lpstr>
      <vt:lpstr>Name of presentation</vt:lpstr>
      <vt:lpstr>Slide master</vt:lpstr>
      <vt:lpstr>Print master</vt:lpstr>
    </vt:vector>
  </TitlesOfParts>
  <Company>www.Ghalamo.com</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Name of presentation</dc:title>
  <dc:creator>www.Ghalamo.com</dc:creator>
  <dc:description>www.Ghalamo.com</dc:description>
  <cp:lastModifiedBy>Mohammad</cp:lastModifiedBy>
  <cp:revision>2</cp:revision>
  <dcterms:created xsi:type="dcterms:W3CDTF">2016-03-10T11:19:03Z</dcterms:created>
  <dcterms:modified xsi:type="dcterms:W3CDTF">2016-03-10T11:19:19Z</dcterms:modified>
</cp:coreProperties>
</file>