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B92D14"/>
    <a:srgbClr val="35759D"/>
    <a:srgbClr val="35B19D"/>
    <a:srgbClr val="000000"/>
    <a:srgbClr val="E8E8E8"/>
    <a:srgbClr val="1E1E20"/>
    <a:srgbClr val="D5D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C895483-E032-4CCC-8B8F-C3BDE82421E4}" type="slidenum">
              <a:rPr lang="en-US"/>
              <a:pPr/>
              <a:t>‹#›</a:t>
            </a:fld>
            <a:endParaRPr lang="en-US"/>
          </a:p>
        </p:txBody>
      </p:sp>
    </p:spTree>
    <p:extLst>
      <p:ext uri="{BB962C8B-B14F-4D97-AF65-F5344CB8AC3E}">
        <p14:creationId xmlns:p14="http://schemas.microsoft.com/office/powerpoint/2010/main" val="333406612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178EF2-9F54-44A1-8779-308F728DEFEA}"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83979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B0A450-8511-44FA-867F-249343D31CD5}"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694502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1F7D76-48A6-443A-AF10-58072DFE3F04}"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059143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85304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736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06756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185960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4692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9729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9518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1514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73051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222303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471488" y="228600"/>
            <a:ext cx="6553200" cy="7620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p>
            <a:pPr algn="l"/>
            <a:r>
              <a:rPr lang="en-US" sz="4400"/>
              <a:t>Name of presentation</a:t>
            </a:r>
            <a:endParaRPr lang="ru-RU" sz="4400"/>
          </a:p>
        </p:txBody>
      </p:sp>
      <p:sp>
        <p:nvSpPr>
          <p:cNvPr id="2056" name="Rectangle 8"/>
          <p:cNvSpPr>
            <a:spLocks noGrp="1" noChangeArrowheads="1"/>
          </p:cNvSpPr>
          <p:nvPr>
            <p:ph type="subTitle" idx="1"/>
          </p:nvPr>
        </p:nvSpPr>
        <p:spPr>
          <a:xfrm>
            <a:off x="490538" y="900113"/>
            <a:ext cx="2895600" cy="5334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p>
            <a:pPr algn="l"/>
            <a:r>
              <a:rPr lang="en-US" dirty="0" smtClean="0"/>
              <a:t>www.Ghalamo.com</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1066800" y="685800"/>
            <a:ext cx="7315200" cy="715963"/>
          </a:xfrm>
          <a:extLst>
            <a:ext uri="{AF507438-7753-43E0-B8FC-AC1667EBCBE1}">
              <a14:hiddenEffects xmlns:a14="http://schemas.microsoft.com/office/drawing/2010/main">
                <a:effectLst>
                  <a:outerShdw dist="17961" dir="2700000" algn="ctr" rotWithShape="0">
                    <a:schemeClr val="tx2"/>
                  </a:outerShdw>
                </a:effectLst>
              </a14:hiddenEffects>
            </a:ext>
          </a:extLst>
        </p:spPr>
        <p:txBody>
          <a:bodyPr/>
          <a:lstStyle/>
          <a:p>
            <a:r>
              <a:rPr lang="en-US" sz="4000">
                <a:solidFill>
                  <a:schemeClr val="bg1"/>
                </a:solidFill>
              </a:rPr>
              <a:t>Slide master</a:t>
            </a:r>
            <a:endParaRPr lang="ru-RU" sz="4000">
              <a:solidFill>
                <a:schemeClr val="bg1"/>
              </a:solidFill>
            </a:endParaRPr>
          </a:p>
        </p:txBody>
      </p:sp>
      <p:sp>
        <p:nvSpPr>
          <p:cNvPr id="17413" name="Rectangle 5"/>
          <p:cNvSpPr>
            <a:spLocks noGrp="1" noChangeArrowheads="1"/>
          </p:cNvSpPr>
          <p:nvPr>
            <p:ph type="body" idx="1"/>
          </p:nvPr>
        </p:nvSpPr>
        <p:spPr>
          <a:xfrm>
            <a:off x="1066800" y="1554163"/>
            <a:ext cx="7315200" cy="41910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4000">
                <a:solidFill>
                  <a:srgbClr val="4D4D4D"/>
                </a:solidFill>
              </a:rPr>
              <a:t>Print master</a:t>
            </a:r>
          </a:p>
        </p:txBody>
      </p:sp>
      <p:sp>
        <p:nvSpPr>
          <p:cNvPr id="60419"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a:solidFill>
                  <a:srgbClr val="4D4D4D"/>
                </a:solidFill>
                <a:latin typeface="Verdana" panose="020B0604030504040204" pitchFamily="34" charset="0"/>
                <a:ea typeface="굴림" charset="-127"/>
              </a:rPr>
              <a:t>Your Text here</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4D4D4D"/>
              </a:solidFill>
            </a:endParaRPr>
          </a:p>
          <a:p>
            <a:pPr>
              <a:lnSpc>
                <a:spcPct val="80000"/>
              </a:lnSpc>
            </a:pPr>
            <a:endParaRPr lang="en-US" sz="180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5273d23841de71333c0e3abf59f9197a7c74b"/>
</p:tagLst>
</file>

<file path=ppt/theme/theme1.xml><?xml version="1.0" encoding="utf-8"?>
<a:theme xmlns:a="http://schemas.openxmlformats.org/drawingml/2006/main" name="powerpoint-template-24">
  <a:themeElements>
    <a:clrScheme name="">
      <a:dk1>
        <a:srgbClr val="FFFFFF"/>
      </a:dk1>
      <a:lt1>
        <a:srgbClr val="FFFFFF"/>
      </a:lt1>
      <a:dk2>
        <a:srgbClr val="FFFFFF"/>
      </a:dk2>
      <a:lt2>
        <a:srgbClr val="0120BD"/>
      </a:lt2>
      <a:accent1>
        <a:srgbClr val="C300E6"/>
      </a:accent1>
      <a:accent2>
        <a:srgbClr val="F96F1C"/>
      </a:accent2>
      <a:accent3>
        <a:srgbClr val="FFFFFF"/>
      </a:accent3>
      <a:accent4>
        <a:srgbClr val="DADADA"/>
      </a:accent4>
      <a:accent5>
        <a:srgbClr val="DEAAF0"/>
      </a:accent5>
      <a:accent6>
        <a:srgbClr val="E26418"/>
      </a:accent6>
      <a:hlink>
        <a:srgbClr val="FFBF07"/>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powerpoint-template(1)</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2016-03-10T11:18:09Z</dcterms:created>
  <dcterms:modified xsi:type="dcterms:W3CDTF">2016-03-10T11:18:47Z</dcterms:modified>
</cp:coreProperties>
</file>