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7" r:id="rId3"/>
    <p:sldId id="279" r:id="rId4"/>
  </p:sldIdLst>
  <p:sldSz cx="9144000" cy="6858000" type="screen4x3"/>
  <p:notesSz cx="6858000" cy="9144000"/>
  <p:custDataLst>
    <p:tags r:id="rId6"/>
  </p:custDataLst>
  <p:defaultTextStyle>
    <a:defPPr>
      <a:defRPr lang="en-US"/>
    </a:defPPr>
    <a:lvl1pPr algn="ctr" rtl="0" fontAlgn="base">
      <a:spcBef>
        <a:spcPct val="0"/>
      </a:spcBef>
      <a:spcAft>
        <a:spcPct val="0"/>
      </a:spcAft>
      <a:defRPr sz="2400" kern="1200">
        <a:solidFill>
          <a:schemeClr val="tx1"/>
        </a:solidFill>
        <a:latin typeface="Arial" panose="020B0604020202020204" pitchFamily="34" charset="0"/>
        <a:ea typeface="+mn-ea"/>
        <a:cs typeface="+mn-cs"/>
      </a:defRPr>
    </a:lvl1pPr>
    <a:lvl2pPr marL="457200" algn="ctr" rtl="0" fontAlgn="base">
      <a:spcBef>
        <a:spcPct val="0"/>
      </a:spcBef>
      <a:spcAft>
        <a:spcPct val="0"/>
      </a:spcAft>
      <a:defRPr sz="2400" kern="1200">
        <a:solidFill>
          <a:schemeClr val="tx1"/>
        </a:solidFill>
        <a:latin typeface="Arial" panose="020B0604020202020204" pitchFamily="34" charset="0"/>
        <a:ea typeface="+mn-ea"/>
        <a:cs typeface="+mn-cs"/>
      </a:defRPr>
    </a:lvl2pPr>
    <a:lvl3pPr marL="914400" algn="ctr" rtl="0" fontAlgn="base">
      <a:spcBef>
        <a:spcPct val="0"/>
      </a:spcBef>
      <a:spcAft>
        <a:spcPct val="0"/>
      </a:spcAft>
      <a:defRPr sz="2400" kern="1200">
        <a:solidFill>
          <a:schemeClr val="tx1"/>
        </a:solidFill>
        <a:latin typeface="Arial" panose="020B0604020202020204" pitchFamily="34" charset="0"/>
        <a:ea typeface="+mn-ea"/>
        <a:cs typeface="+mn-cs"/>
      </a:defRPr>
    </a:lvl3pPr>
    <a:lvl4pPr marL="1371600" algn="ctr" rtl="0" fontAlgn="base">
      <a:spcBef>
        <a:spcPct val="0"/>
      </a:spcBef>
      <a:spcAft>
        <a:spcPct val="0"/>
      </a:spcAft>
      <a:defRPr sz="2400" kern="1200">
        <a:solidFill>
          <a:schemeClr val="tx1"/>
        </a:solidFill>
        <a:latin typeface="Arial" panose="020B0604020202020204" pitchFamily="34" charset="0"/>
        <a:ea typeface="+mn-ea"/>
        <a:cs typeface="+mn-cs"/>
      </a:defRPr>
    </a:lvl4pPr>
    <a:lvl5pPr marL="1828800" algn="ctr" rtl="0" fontAlgn="base">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84CC"/>
    <a:srgbClr val="03136A"/>
    <a:srgbClr val="35759D"/>
    <a:srgbClr val="35B19D"/>
    <a:srgbClr val="000000"/>
    <a:srgbClr val="FFFF00"/>
    <a:srgbClr val="282828"/>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5596" autoAdjust="0"/>
  </p:normalViewPr>
  <p:slideViewPr>
    <p:cSldViewPr showGuides="1">
      <p:cViewPr varScale="1">
        <p:scale>
          <a:sx n="79" d="100"/>
          <a:sy n="79" d="100"/>
        </p:scale>
        <p:origin x="912" y="7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8192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EBEE1ED7-056D-4BFC-9033-C5E9FB8EEBBE}" type="slidenum">
              <a:rPr lang="en-US"/>
              <a:pPr/>
              <a:t>‹#›</a:t>
            </a:fld>
            <a:endParaRPr lang="en-US"/>
          </a:p>
        </p:txBody>
      </p:sp>
    </p:spTree>
    <p:extLst>
      <p:ext uri="{BB962C8B-B14F-4D97-AF65-F5344CB8AC3E}">
        <p14:creationId xmlns:p14="http://schemas.microsoft.com/office/powerpoint/2010/main" val="204233259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A4B919-3167-4335-8C70-A1BD1EF6ECFB}" type="slidenum">
              <a:rPr lang="en-US"/>
              <a:pPr/>
              <a:t>1</a:t>
            </a:fld>
            <a:endParaRPr lang="en-US"/>
          </a:p>
        </p:txBody>
      </p:sp>
      <p:sp>
        <p:nvSpPr>
          <p:cNvPr id="107522" name="Rectangle 2"/>
          <p:cNvSpPr>
            <a:spLocks noRo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702722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EBB1B0-79F3-4FF8-BEA7-63C6C48AE1E2}" type="slidenum">
              <a:rPr lang="en-US"/>
              <a:pPr/>
              <a:t>2</a:t>
            </a:fld>
            <a:endParaRPr lang="en-US"/>
          </a:p>
        </p:txBody>
      </p:sp>
      <p:sp>
        <p:nvSpPr>
          <p:cNvPr id="112642" name="Rectangle 2"/>
          <p:cNvSpPr>
            <a:spLocks noRo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120601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4C105E-A0E3-4E7E-8F9D-F608A560DC19}" type="slidenum">
              <a:rPr lang="en-US"/>
              <a:pPr/>
              <a:t>3</a:t>
            </a:fld>
            <a:endParaRPr lang="en-US"/>
          </a:p>
        </p:txBody>
      </p:sp>
      <p:sp>
        <p:nvSpPr>
          <p:cNvPr id="110594" name="Rectangle 2"/>
          <p:cNvSpPr>
            <a:spLocks noRo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1991330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52425" y="228600"/>
            <a:ext cx="8382000" cy="70485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algn="ctr">
              <a:defRPr sz="4000"/>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352425" y="942975"/>
            <a:ext cx="8382000" cy="45720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marL="0" indent="0" algn="ctr">
              <a:buFontTx/>
              <a:buNone/>
              <a:defRPr sz="2400"/>
            </a:lvl1pPr>
          </a:lstStyle>
          <a:p>
            <a:pPr lvl="0"/>
            <a:r>
              <a:rPr lang="en-US" noProof="0" smtClean="0"/>
              <a:t>Click to edit Master subtitle style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32344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2113" y="152400"/>
            <a:ext cx="2201862" cy="5648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3350" y="152400"/>
            <a:ext cx="6456363" cy="56483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66340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8792521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4663621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90600" y="1930400"/>
            <a:ext cx="3581400" cy="38703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4400" y="1930400"/>
            <a:ext cx="3581400" cy="38703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13126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821924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330510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91003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827051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42684596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33350" y="152400"/>
            <a:ext cx="8810625" cy="71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nvPr>
        </p:nvSpPr>
        <p:spPr bwMode="auto">
          <a:xfrm>
            <a:off x="990600" y="1930400"/>
            <a:ext cx="7315200" cy="387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rtl="0" eaLnBrk="1" fontAlgn="base" hangingPunct="1">
        <a:spcBef>
          <a:spcPct val="0"/>
        </a:spcBef>
        <a:spcAft>
          <a:spcPct val="0"/>
        </a:spcAft>
        <a:defRPr sz="4400" kern="1200">
          <a:solidFill>
            <a:schemeClr val="bg1"/>
          </a:solidFill>
          <a:latin typeface="+mj-lt"/>
          <a:ea typeface="+mj-ea"/>
          <a:cs typeface="+mj-cs"/>
        </a:defRPr>
      </a:lvl1pPr>
      <a:lvl2pPr algn="l" rtl="0" eaLnBrk="1" fontAlgn="base" hangingPunct="1">
        <a:spcBef>
          <a:spcPct val="0"/>
        </a:spcBef>
        <a:spcAft>
          <a:spcPct val="0"/>
        </a:spcAft>
        <a:defRPr sz="4400">
          <a:solidFill>
            <a:schemeClr val="bg1"/>
          </a:solidFill>
          <a:latin typeface="Microsoft Sans Serif" panose="020B0604020202020204" pitchFamily="34" charset="0"/>
        </a:defRPr>
      </a:lvl2pPr>
      <a:lvl3pPr algn="l" rtl="0" eaLnBrk="1" fontAlgn="base" hangingPunct="1">
        <a:spcBef>
          <a:spcPct val="0"/>
        </a:spcBef>
        <a:spcAft>
          <a:spcPct val="0"/>
        </a:spcAft>
        <a:defRPr sz="4400">
          <a:solidFill>
            <a:schemeClr val="bg1"/>
          </a:solidFill>
          <a:latin typeface="Microsoft Sans Serif" panose="020B0604020202020204" pitchFamily="34" charset="0"/>
        </a:defRPr>
      </a:lvl3pPr>
      <a:lvl4pPr algn="l" rtl="0" eaLnBrk="1" fontAlgn="base" hangingPunct="1">
        <a:spcBef>
          <a:spcPct val="0"/>
        </a:spcBef>
        <a:spcAft>
          <a:spcPct val="0"/>
        </a:spcAft>
        <a:defRPr sz="4400">
          <a:solidFill>
            <a:schemeClr val="bg1"/>
          </a:solidFill>
          <a:latin typeface="Microsoft Sans Serif" panose="020B0604020202020204" pitchFamily="34" charset="0"/>
        </a:defRPr>
      </a:lvl4pPr>
      <a:lvl5pPr algn="l" rtl="0" eaLnBrk="1" fontAlgn="base" hangingPunct="1">
        <a:spcBef>
          <a:spcPct val="0"/>
        </a:spcBef>
        <a:spcAft>
          <a:spcPct val="0"/>
        </a:spcAft>
        <a:defRPr sz="4400">
          <a:solidFill>
            <a:schemeClr val="bg1"/>
          </a:solidFill>
          <a:latin typeface="Microsoft Sans Serif" panose="020B0604020202020204" pitchFamily="34" charset="0"/>
        </a:defRPr>
      </a:lvl5pPr>
      <a:lvl6pPr marL="457200" algn="l" rtl="0" eaLnBrk="1" fontAlgn="base" hangingPunct="1">
        <a:spcBef>
          <a:spcPct val="0"/>
        </a:spcBef>
        <a:spcAft>
          <a:spcPct val="0"/>
        </a:spcAft>
        <a:defRPr sz="4400">
          <a:solidFill>
            <a:schemeClr val="bg1"/>
          </a:solidFill>
          <a:latin typeface="Microsoft Sans Serif" panose="020B0604020202020204" pitchFamily="34" charset="0"/>
        </a:defRPr>
      </a:lvl6pPr>
      <a:lvl7pPr marL="914400" algn="l" rtl="0" eaLnBrk="1" fontAlgn="base" hangingPunct="1">
        <a:spcBef>
          <a:spcPct val="0"/>
        </a:spcBef>
        <a:spcAft>
          <a:spcPct val="0"/>
        </a:spcAft>
        <a:defRPr sz="4400">
          <a:solidFill>
            <a:schemeClr val="bg1"/>
          </a:solidFill>
          <a:latin typeface="Microsoft Sans Serif" panose="020B0604020202020204" pitchFamily="34" charset="0"/>
        </a:defRPr>
      </a:lvl7pPr>
      <a:lvl8pPr marL="1371600" algn="l" rtl="0" eaLnBrk="1" fontAlgn="base" hangingPunct="1">
        <a:spcBef>
          <a:spcPct val="0"/>
        </a:spcBef>
        <a:spcAft>
          <a:spcPct val="0"/>
        </a:spcAft>
        <a:defRPr sz="4400">
          <a:solidFill>
            <a:schemeClr val="bg1"/>
          </a:solidFill>
          <a:latin typeface="Microsoft Sans Serif" panose="020B0604020202020204" pitchFamily="34" charset="0"/>
        </a:defRPr>
      </a:lvl8pPr>
      <a:lvl9pPr marL="1828800" algn="l" rtl="0" eaLnBrk="1" fontAlgn="base" hangingPunct="1">
        <a:spcBef>
          <a:spcPct val="0"/>
        </a:spcBef>
        <a:spcAft>
          <a:spcPct val="0"/>
        </a:spcAft>
        <a:defRPr sz="4400">
          <a:solidFill>
            <a:schemeClr val="bg1"/>
          </a:solidFill>
          <a:latin typeface="Microsoft Sans Serif"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bg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bg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bg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ctrTitle"/>
          </p:nvPr>
        </p:nvSpPr>
        <p:spPr/>
        <p:txBody>
          <a:bodyPr/>
          <a:lstStyle/>
          <a:p>
            <a:r>
              <a:rPr lang="en-US"/>
              <a:t>Name of presentation</a:t>
            </a:r>
            <a:endParaRPr lang="ru-RU"/>
          </a:p>
        </p:txBody>
      </p:sp>
      <p:sp>
        <p:nvSpPr>
          <p:cNvPr id="2053" name="Rectangle 5"/>
          <p:cNvSpPr>
            <a:spLocks noGrp="1" noChangeArrowheads="1"/>
          </p:cNvSpPr>
          <p:nvPr>
            <p:ph type="subTitle" idx="1"/>
          </p:nvPr>
        </p:nvSpPr>
        <p:spPr/>
        <p:txBody>
          <a:bodyPr/>
          <a:lstStyle/>
          <a:p>
            <a:r>
              <a:rPr lang="en-US" dirty="0" smtClean="0"/>
              <a:t>www.Ghalamo.com</a:t>
            </a:r>
            <a:endParaRPr lang="en-US" dirty="0"/>
          </a:p>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idx="1"/>
          </p:nvPr>
        </p:nvSpPr>
        <p:spPr>
          <a:xfrm>
            <a:off x="1371600" y="2235200"/>
            <a:ext cx="6705600" cy="2976563"/>
          </a:xfrm>
        </p:spPr>
        <p:txBody>
          <a:bodyPr/>
          <a:lstStyle/>
          <a:p>
            <a:pPr>
              <a:lnSpc>
                <a:spcPct val="80000"/>
              </a:lnSpc>
            </a:pPr>
            <a:r>
              <a:rPr lang="en-US" altLang="ko-KR" sz="1600">
                <a:latin typeface="Verdana" panose="020B0604030504040204" pitchFamily="34" charset="0"/>
                <a:ea typeface="굴림" charset="-127"/>
              </a:rPr>
              <a:t>Your Text here</a:t>
            </a:r>
          </a:p>
          <a:p>
            <a:pPr>
              <a:lnSpc>
                <a:spcPct val="80000"/>
              </a:lnSpc>
            </a:pPr>
            <a:endParaRPr lang="en-US" altLang="ko-KR" sz="1600">
              <a:latin typeface="Verdana" panose="020B0604030504040204" pitchFamily="34" charset="0"/>
              <a:ea typeface="굴림" charset="-127"/>
            </a:endParaRPr>
          </a:p>
          <a:p>
            <a:pPr>
              <a:lnSpc>
                <a:spcPct val="80000"/>
              </a:lnSpc>
            </a:pPr>
            <a:r>
              <a:rPr lang="en-US" altLang="ko-KR" sz="1600">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600">
              <a:latin typeface="Verdana" panose="020B0604030504040204" pitchFamily="34" charset="0"/>
              <a:ea typeface="굴림" charset="-127"/>
            </a:endParaRPr>
          </a:p>
          <a:p>
            <a:pPr>
              <a:lnSpc>
                <a:spcPct val="80000"/>
              </a:lnSpc>
            </a:pPr>
            <a:r>
              <a:rPr lang="en-US" altLang="ko-KR" sz="1600">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600"/>
          </a:p>
        </p:txBody>
      </p:sp>
      <p:sp>
        <p:nvSpPr>
          <p:cNvPr id="17413" name="Rectangle 5"/>
          <p:cNvSpPr>
            <a:spLocks noGrp="1" noChangeArrowheads="1"/>
          </p:cNvSpPr>
          <p:nvPr>
            <p:ph type="title"/>
          </p:nvPr>
        </p:nvSpPr>
        <p:spPr/>
        <p:txBody>
          <a:bodyPr/>
          <a:lstStyle/>
          <a:p>
            <a:r>
              <a:rPr lang="en-US" sz="4000"/>
              <a:t>Slide master</a:t>
            </a:r>
            <a:endParaRPr lang="ru-RU" sz="40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981200" y="762000"/>
            <a:ext cx="6934200" cy="715963"/>
          </a:xfrm>
        </p:spPr>
        <p:txBody>
          <a:bodyPr/>
          <a:lstStyle/>
          <a:p>
            <a:r>
              <a:rPr lang="en-US" sz="4000">
                <a:solidFill>
                  <a:schemeClr val="tx2"/>
                </a:solidFill>
              </a:rPr>
              <a:t>Print master</a:t>
            </a:r>
          </a:p>
        </p:txBody>
      </p:sp>
      <p:sp>
        <p:nvSpPr>
          <p:cNvPr id="60419" name="Rectangle 3"/>
          <p:cNvSpPr>
            <a:spLocks noGrp="1" noChangeArrowheads="1"/>
          </p:cNvSpPr>
          <p:nvPr>
            <p:ph type="body" idx="1"/>
          </p:nvPr>
        </p:nvSpPr>
        <p:spPr>
          <a:xfrm>
            <a:off x="1981200" y="1981200"/>
            <a:ext cx="6934200" cy="4267200"/>
          </a:xfrm>
        </p:spPr>
        <p:txBody>
          <a:bodyPr/>
          <a:lstStyle/>
          <a:p>
            <a:pPr>
              <a:lnSpc>
                <a:spcPct val="80000"/>
              </a:lnSpc>
            </a:pPr>
            <a:r>
              <a:rPr lang="en-US" altLang="ko-KR" sz="1800">
                <a:solidFill>
                  <a:schemeClr val="tx2"/>
                </a:solidFill>
                <a:latin typeface="Verdana" panose="020B0604030504040204" pitchFamily="34" charset="0"/>
                <a:ea typeface="굴림" charset="-127"/>
              </a:rPr>
              <a:t>Your Text here</a:t>
            </a:r>
          </a:p>
          <a:p>
            <a:pPr>
              <a:lnSpc>
                <a:spcPct val="80000"/>
              </a:lnSpc>
            </a:pPr>
            <a:endParaRPr lang="en-US" altLang="ko-KR" sz="1800">
              <a:solidFill>
                <a:schemeClr val="tx2"/>
              </a:solidFill>
              <a:latin typeface="Verdana" panose="020B0604030504040204" pitchFamily="34" charset="0"/>
              <a:ea typeface="굴림" charset="-127"/>
            </a:endParaRPr>
          </a:p>
          <a:p>
            <a:pPr>
              <a:lnSpc>
                <a:spcPct val="80000"/>
              </a:lnSpc>
            </a:pPr>
            <a:r>
              <a:rPr lang="en-US" altLang="ko-KR" sz="1800">
                <a:solidFill>
                  <a:schemeClr val="tx2"/>
                </a:solidFill>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solidFill>
                <a:schemeClr val="tx2"/>
              </a:solidFill>
              <a:latin typeface="Verdana" panose="020B0604030504040204" pitchFamily="34" charset="0"/>
              <a:ea typeface="굴림" charset="-127"/>
            </a:endParaRPr>
          </a:p>
          <a:p>
            <a:pPr>
              <a:lnSpc>
                <a:spcPct val="80000"/>
              </a:lnSpc>
            </a:pPr>
            <a:r>
              <a:rPr lang="en-US" altLang="ko-KR" sz="1800">
                <a:solidFill>
                  <a:schemeClr val="tx2"/>
                </a:solidFill>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a:solidFill>
                <a:schemeClr val="tx2"/>
              </a:solidFill>
            </a:endParaRPr>
          </a:p>
          <a:p>
            <a:pPr>
              <a:lnSpc>
                <a:spcPct val="80000"/>
              </a:lnSpc>
            </a:pPr>
            <a:endParaRPr lang="en-US" sz="1800">
              <a:solidFill>
                <a:schemeClr val="tx2"/>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e8ea4375edee2f7192fe2b1676ff51b2ea5e9485"/>
</p:tagLst>
</file>

<file path=ppt/theme/theme1.xml><?xml version="1.0" encoding="utf-8"?>
<a:theme xmlns:a="http://schemas.openxmlformats.org/drawingml/2006/main" name="powerpoint-template-24">
  <a:themeElements>
    <a:clrScheme name="powerpoint-template-24 14">
      <a:dk1>
        <a:srgbClr val="4D4D4D"/>
      </a:dk1>
      <a:lt1>
        <a:srgbClr val="FFFFFF"/>
      </a:lt1>
      <a:dk2>
        <a:srgbClr val="4D4D4D"/>
      </a:dk2>
      <a:lt2>
        <a:srgbClr val="371710"/>
      </a:lt2>
      <a:accent1>
        <a:srgbClr val="542216"/>
      </a:accent1>
      <a:accent2>
        <a:srgbClr val="E68214"/>
      </a:accent2>
      <a:accent3>
        <a:srgbClr val="FFFFFF"/>
      </a:accent3>
      <a:accent4>
        <a:srgbClr val="404040"/>
      </a:accent4>
      <a:accent5>
        <a:srgbClr val="B3ABAB"/>
      </a:accent5>
      <a:accent6>
        <a:srgbClr val="D07511"/>
      </a:accent6>
      <a:hlink>
        <a:srgbClr val="A64122"/>
      </a:hlink>
      <a:folHlink>
        <a:srgbClr val="DDDDDD"/>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371710"/>
        </a:lt2>
        <a:accent1>
          <a:srgbClr val="542216"/>
        </a:accent1>
        <a:accent2>
          <a:srgbClr val="21110E"/>
        </a:accent2>
        <a:accent3>
          <a:srgbClr val="FFFFFF"/>
        </a:accent3>
        <a:accent4>
          <a:srgbClr val="404040"/>
        </a:accent4>
        <a:accent5>
          <a:srgbClr val="B3ABAB"/>
        </a:accent5>
        <a:accent6>
          <a:srgbClr val="1D0E0C"/>
        </a:accent6>
        <a:hlink>
          <a:srgbClr val="84391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EAEAEA"/>
        </a:dk1>
        <a:lt1>
          <a:srgbClr val="FFFFFF"/>
        </a:lt1>
        <a:dk2>
          <a:srgbClr val="4D4D4D"/>
        </a:dk2>
        <a:lt2>
          <a:srgbClr val="000000"/>
        </a:lt2>
        <a:accent1>
          <a:srgbClr val="171525"/>
        </a:accent1>
        <a:accent2>
          <a:srgbClr val="313040"/>
        </a:accent2>
        <a:accent3>
          <a:srgbClr val="FFFFFF"/>
        </a:accent3>
        <a:accent4>
          <a:srgbClr val="C8C8C8"/>
        </a:accent4>
        <a:accent5>
          <a:srgbClr val="ABAAAC"/>
        </a:accent5>
        <a:accent6>
          <a:srgbClr val="2B2A39"/>
        </a:accent6>
        <a:hlink>
          <a:srgbClr val="3E3E50"/>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7">
        <a:dk1>
          <a:srgbClr val="EAEAEA"/>
        </a:dk1>
        <a:lt1>
          <a:srgbClr val="FFFFFF"/>
        </a:lt1>
        <a:dk2>
          <a:srgbClr val="4D4D4D"/>
        </a:dk2>
        <a:lt2>
          <a:srgbClr val="000000"/>
        </a:lt2>
        <a:accent1>
          <a:srgbClr val="262626"/>
        </a:accent1>
        <a:accent2>
          <a:srgbClr val="383838"/>
        </a:accent2>
        <a:accent3>
          <a:srgbClr val="FFFFFF"/>
        </a:accent3>
        <a:accent4>
          <a:srgbClr val="C8C8C8"/>
        </a:accent4>
        <a:accent5>
          <a:srgbClr val="ACACAC"/>
        </a:accent5>
        <a:accent6>
          <a:srgbClr val="323232"/>
        </a:accent6>
        <a:hlink>
          <a:srgbClr val="474747"/>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8">
        <a:dk1>
          <a:srgbClr val="EAEAEA"/>
        </a:dk1>
        <a:lt1>
          <a:srgbClr val="FFFFFF"/>
        </a:lt1>
        <a:dk2>
          <a:srgbClr val="4D4D4D"/>
        </a:dk2>
        <a:lt2>
          <a:srgbClr val="1D1D2B"/>
        </a:lt2>
        <a:accent1>
          <a:srgbClr val="171525"/>
        </a:accent1>
        <a:accent2>
          <a:srgbClr val="313040"/>
        </a:accent2>
        <a:accent3>
          <a:srgbClr val="FFFFFF"/>
        </a:accent3>
        <a:accent4>
          <a:srgbClr val="C8C8C8"/>
        </a:accent4>
        <a:accent5>
          <a:srgbClr val="ABAAAC"/>
        </a:accent5>
        <a:accent6>
          <a:srgbClr val="2B2A39"/>
        </a:accent6>
        <a:hlink>
          <a:srgbClr val="3E3E50"/>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9">
        <a:dk1>
          <a:srgbClr val="EAEAEA"/>
        </a:dk1>
        <a:lt1>
          <a:srgbClr val="FFFFFF"/>
        </a:lt1>
        <a:dk2>
          <a:srgbClr val="4D4D4D"/>
        </a:dk2>
        <a:lt2>
          <a:srgbClr val="FF9900"/>
        </a:lt2>
        <a:accent1>
          <a:srgbClr val="262626"/>
        </a:accent1>
        <a:accent2>
          <a:srgbClr val="383838"/>
        </a:accent2>
        <a:accent3>
          <a:srgbClr val="FFFFFF"/>
        </a:accent3>
        <a:accent4>
          <a:srgbClr val="C8C8C8"/>
        </a:accent4>
        <a:accent5>
          <a:srgbClr val="ACACAC"/>
        </a:accent5>
        <a:accent6>
          <a:srgbClr val="323232"/>
        </a:accent6>
        <a:hlink>
          <a:srgbClr val="474747"/>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0">
        <a:dk1>
          <a:srgbClr val="EAEAEA"/>
        </a:dk1>
        <a:lt1>
          <a:srgbClr val="FFFFFF"/>
        </a:lt1>
        <a:dk2>
          <a:srgbClr val="4D4D4D"/>
        </a:dk2>
        <a:lt2>
          <a:srgbClr val="0099FF"/>
        </a:lt2>
        <a:accent1>
          <a:srgbClr val="262626"/>
        </a:accent1>
        <a:accent2>
          <a:srgbClr val="383838"/>
        </a:accent2>
        <a:accent3>
          <a:srgbClr val="FFFFFF"/>
        </a:accent3>
        <a:accent4>
          <a:srgbClr val="C8C8C8"/>
        </a:accent4>
        <a:accent5>
          <a:srgbClr val="ACACAC"/>
        </a:accent5>
        <a:accent6>
          <a:srgbClr val="323232"/>
        </a:accent6>
        <a:hlink>
          <a:srgbClr val="474747"/>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1">
        <a:dk1>
          <a:srgbClr val="EAEAEA"/>
        </a:dk1>
        <a:lt1>
          <a:srgbClr val="FFFFFF"/>
        </a:lt1>
        <a:dk2>
          <a:srgbClr val="4D4D4D"/>
        </a:dk2>
        <a:lt2>
          <a:srgbClr val="211E19"/>
        </a:lt2>
        <a:accent1>
          <a:srgbClr val="39342B"/>
        </a:accent1>
        <a:accent2>
          <a:srgbClr val="5B5347"/>
        </a:accent2>
        <a:accent3>
          <a:srgbClr val="FFFFFF"/>
        </a:accent3>
        <a:accent4>
          <a:srgbClr val="C8C8C8"/>
        </a:accent4>
        <a:accent5>
          <a:srgbClr val="AEAEAC"/>
        </a:accent5>
        <a:accent6>
          <a:srgbClr val="524A3F"/>
        </a:accent6>
        <a:hlink>
          <a:srgbClr val="6F6555"/>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371710"/>
        </a:lt2>
        <a:accent1>
          <a:srgbClr val="542216"/>
        </a:accent1>
        <a:accent2>
          <a:srgbClr val="21110E"/>
        </a:accent2>
        <a:accent3>
          <a:srgbClr val="FFFFFF"/>
        </a:accent3>
        <a:accent4>
          <a:srgbClr val="404040"/>
        </a:accent4>
        <a:accent5>
          <a:srgbClr val="B3ABAB"/>
        </a:accent5>
        <a:accent6>
          <a:srgbClr val="1D0E0C"/>
        </a:accent6>
        <a:hlink>
          <a:srgbClr val="5D281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371710"/>
        </a:lt2>
        <a:accent1>
          <a:srgbClr val="542216"/>
        </a:accent1>
        <a:accent2>
          <a:srgbClr val="351C17"/>
        </a:accent2>
        <a:accent3>
          <a:srgbClr val="FFFFFF"/>
        </a:accent3>
        <a:accent4>
          <a:srgbClr val="404040"/>
        </a:accent4>
        <a:accent5>
          <a:srgbClr val="B3ABAB"/>
        </a:accent5>
        <a:accent6>
          <a:srgbClr val="2F1814"/>
        </a:accent6>
        <a:hlink>
          <a:srgbClr val="5D281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4">
        <a:dk1>
          <a:srgbClr val="4D4D4D"/>
        </a:dk1>
        <a:lt1>
          <a:srgbClr val="FFFFFF"/>
        </a:lt1>
        <a:dk2>
          <a:srgbClr val="4D4D4D"/>
        </a:dk2>
        <a:lt2>
          <a:srgbClr val="371710"/>
        </a:lt2>
        <a:accent1>
          <a:srgbClr val="542216"/>
        </a:accent1>
        <a:accent2>
          <a:srgbClr val="E68214"/>
        </a:accent2>
        <a:accent3>
          <a:srgbClr val="FFFFFF"/>
        </a:accent3>
        <a:accent4>
          <a:srgbClr val="404040"/>
        </a:accent4>
        <a:accent5>
          <a:srgbClr val="B3ABAB"/>
        </a:accent5>
        <a:accent6>
          <a:srgbClr val="D07511"/>
        </a:accent6>
        <a:hlink>
          <a:srgbClr val="A64122"/>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powerpoint-template(5)</Template>
  <TotalTime>0</TotalTime>
  <Words>199</Words>
  <Application>Microsoft Office PowerPoint</Application>
  <PresentationFormat>On-screen Show (4:3)</PresentationFormat>
  <Paragraphs>17</Paragraphs>
  <Slides>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Arial</vt:lpstr>
      <vt:lpstr>Microsoft Sans Serif</vt:lpstr>
      <vt:lpstr>Verdana</vt:lpstr>
      <vt:lpstr>굴림</vt:lpstr>
      <vt:lpstr>Times New Roman</vt:lpstr>
      <vt:lpstr>powerpoint-template-24</vt:lpstr>
      <vt:lpstr>Name of presentation</vt:lpstr>
      <vt:lpstr>Slide master</vt:lpstr>
      <vt:lpstr>Print master</vt:lpstr>
    </vt:vector>
  </TitlesOfParts>
  <Company>www.Ghalamo.com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www.Ghalamo.com</dc:creator>
  <dc:description>www.Ghalamo.com</dc:description>
  <cp:lastModifiedBy>Mohammad</cp:lastModifiedBy>
  <cp:revision>2</cp:revision>
  <dcterms:created xsi:type="dcterms:W3CDTF">2016-03-10T11:21:12Z</dcterms:created>
  <dcterms:modified xsi:type="dcterms:W3CDTF">2016-03-10T11:21:43Z</dcterms:modified>
</cp:coreProperties>
</file>