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B92D14"/>
    <a:srgbClr val="35759D"/>
    <a:srgbClr val="35B19D"/>
    <a:srgbClr val="000000"/>
    <a:srgbClr val="E8E8E8"/>
    <a:srgbClr val="1E1E20"/>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12B1DAA-D80F-47D9-8B18-9F2997612325}" type="slidenum">
              <a:rPr lang="en-US"/>
              <a:pPr/>
              <a:t>‹#›</a:t>
            </a:fld>
            <a:endParaRPr lang="en-US"/>
          </a:p>
        </p:txBody>
      </p:sp>
    </p:spTree>
    <p:extLst>
      <p:ext uri="{BB962C8B-B14F-4D97-AF65-F5344CB8AC3E}">
        <p14:creationId xmlns:p14="http://schemas.microsoft.com/office/powerpoint/2010/main" val="331812537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78A33D-7289-4691-BB6B-B89D1715EAD1}"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986224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55F6B5-0FCC-4DC3-B917-731D6B02F09C}"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628055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0E8258-3321-4323-A3A2-6C58C645FCD2}"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886028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r">
              <a:defRPr sz="3600">
                <a:solidFill>
                  <a:schemeClr val="bg1"/>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990600" y="5867400"/>
            <a:ext cx="7772400" cy="533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r">
              <a:buFontTx/>
              <a:buNone/>
              <a:defRPr sz="2400">
                <a:solidFill>
                  <a:schemeClr val="bg1"/>
                </a:solidFill>
              </a:defRPr>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38964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0800" y="1417638"/>
            <a:ext cx="1828800" cy="5211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417638"/>
            <a:ext cx="5334000" cy="5211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0335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22906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899116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24366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96488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52235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6099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892898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888370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14400" y="2438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anose="020B0604020202020204" pitchFamily="34" charset="0"/>
        </a:defRPr>
      </a:lvl2pPr>
      <a:lvl3pPr algn="l" rtl="0" eaLnBrk="1" fontAlgn="base" hangingPunct="1">
        <a:spcBef>
          <a:spcPct val="0"/>
        </a:spcBef>
        <a:spcAft>
          <a:spcPct val="0"/>
        </a:spcAft>
        <a:defRPr sz="4400">
          <a:solidFill>
            <a:schemeClr val="tx1"/>
          </a:solidFill>
          <a:latin typeface="Microsoft Sans Serif" panose="020B0604020202020204" pitchFamily="34" charset="0"/>
        </a:defRPr>
      </a:lvl3pPr>
      <a:lvl4pPr algn="l" rtl="0" eaLnBrk="1" fontAlgn="base" hangingPunct="1">
        <a:spcBef>
          <a:spcPct val="0"/>
        </a:spcBef>
        <a:spcAft>
          <a:spcPct val="0"/>
        </a:spcAft>
        <a:defRPr sz="4400">
          <a:solidFill>
            <a:schemeClr val="tx1"/>
          </a:solidFill>
          <a:latin typeface="Microsoft Sans Serif" panose="020B0604020202020204" pitchFamily="34" charset="0"/>
        </a:defRPr>
      </a:lvl4pPr>
      <a:lvl5pPr algn="l" rtl="0" eaLnBrk="1" fontAlgn="base" hangingPunct="1">
        <a:spcBef>
          <a:spcPct val="0"/>
        </a:spcBef>
        <a:spcAft>
          <a:spcPct val="0"/>
        </a:spcAft>
        <a:defRPr sz="4400">
          <a:solidFill>
            <a:schemeClr val="tx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tx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tx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tx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tx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a:xfrm>
            <a:off x="533400" y="4953000"/>
            <a:ext cx="6248400" cy="1009650"/>
          </a:xfrm>
          <a:effectLst>
            <a:outerShdw dist="17961" dir="2700000" algn="ctr" rotWithShape="0">
              <a:srgbClr val="000000"/>
            </a:outerShdw>
          </a:effectLst>
        </p:spPr>
        <p:txBody>
          <a:bodyPr/>
          <a:lstStyle/>
          <a:p>
            <a:pPr algn="l"/>
            <a:r>
              <a:rPr lang="en-US" sz="4300"/>
              <a:t>Name of presentation</a:t>
            </a:r>
            <a:endParaRPr lang="ru-RU" sz="4300"/>
          </a:p>
        </p:txBody>
      </p:sp>
      <p:sp>
        <p:nvSpPr>
          <p:cNvPr id="2056" name="Rectangle 8"/>
          <p:cNvSpPr>
            <a:spLocks noGrp="1" noChangeArrowheads="1"/>
          </p:cNvSpPr>
          <p:nvPr>
            <p:ph type="subTitle" idx="1"/>
          </p:nvPr>
        </p:nvSpPr>
        <p:spPr>
          <a:xfrm>
            <a:off x="542925" y="5838825"/>
            <a:ext cx="2895600" cy="476250"/>
          </a:xfrm>
          <a:effectLst>
            <a:outerShdw dist="17961" dir="2700000" algn="ctr" rotWithShape="0">
              <a:srgbClr val="000000"/>
            </a:outerShdw>
          </a:effectLst>
        </p:spPr>
        <p:txBody>
          <a:bodyPr/>
          <a:lstStyle/>
          <a:p>
            <a:pPr algn="l">
              <a:lnSpc>
                <a:spcPct val="90000"/>
              </a:lnSpc>
            </a:pPr>
            <a:r>
              <a:rPr lang="en-US" dirty="0" smtClean="0"/>
              <a:t>www.Ghalamo.com</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1009650" y="1614488"/>
            <a:ext cx="7315200" cy="715962"/>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p>
            <a:r>
              <a:rPr lang="en-US" sz="4000"/>
              <a:t>Slide master</a:t>
            </a:r>
            <a:endParaRPr lang="ru-RU" sz="4000"/>
          </a:p>
        </p:txBody>
      </p:sp>
      <p:sp>
        <p:nvSpPr>
          <p:cNvPr id="17413" name="Rectangle 5"/>
          <p:cNvSpPr>
            <a:spLocks noGrp="1" noChangeArrowheads="1"/>
          </p:cNvSpPr>
          <p:nvPr>
            <p:ph type="body" idx="1"/>
          </p:nvPr>
        </p:nvSpPr>
        <p:spPr>
          <a:xfrm>
            <a:off x="990600" y="2392363"/>
            <a:ext cx="7315200" cy="4191000"/>
          </a:xfrm>
        </p:spPr>
        <p:txBody>
          <a:bodyPr/>
          <a:lstStyle/>
          <a:p>
            <a:pPr>
              <a:lnSpc>
                <a:spcPct val="80000"/>
              </a:lnSpc>
            </a:pPr>
            <a:r>
              <a:rPr lang="en-US" altLang="ko-KR" sz="2000">
                <a:latin typeface="Verdana" panose="020B0604030504040204" pitchFamily="34" charset="0"/>
                <a:ea typeface="굴림" charset="-127"/>
              </a:rPr>
              <a:t>Your Text here</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a:p>
          <a:p>
            <a:pPr>
              <a:lnSpc>
                <a:spcPct val="80000"/>
              </a:lnSpc>
            </a:pPr>
            <a:endParaRPr lang="ru-RU"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685800"/>
            <a:ext cx="6934200" cy="715963"/>
          </a:xfrm>
        </p:spPr>
        <p:txBody>
          <a:bodyPr/>
          <a:lstStyle/>
          <a:p>
            <a:r>
              <a:rPr lang="en-US" sz="4000">
                <a:solidFill>
                  <a:srgbClr val="4D4D4D"/>
                </a:solidFill>
              </a:rPr>
              <a:t>Print master</a:t>
            </a:r>
          </a:p>
        </p:txBody>
      </p:sp>
      <p:sp>
        <p:nvSpPr>
          <p:cNvPr id="60419" name="Rectangle 3"/>
          <p:cNvSpPr>
            <a:spLocks noGrp="1" noChangeArrowheads="1"/>
          </p:cNvSpPr>
          <p:nvPr>
            <p:ph type="body" idx="1"/>
          </p:nvPr>
        </p:nvSpPr>
        <p:spPr>
          <a:xfrm>
            <a:off x="1981200" y="1630363"/>
            <a:ext cx="6934200" cy="4267200"/>
          </a:xfrm>
        </p:spPr>
        <p:txBody>
          <a:bodyPr/>
          <a:lstStyle/>
          <a:p>
            <a:pPr>
              <a:lnSpc>
                <a:spcPct val="80000"/>
              </a:lnSpc>
            </a:pPr>
            <a:r>
              <a:rPr lang="en-US" altLang="ko-KR" sz="1800">
                <a:solidFill>
                  <a:srgbClr val="4D4D4D"/>
                </a:solidFill>
                <a:latin typeface="Verdana" panose="020B0604030504040204" pitchFamily="34" charset="0"/>
                <a:ea typeface="굴림" charset="-127"/>
              </a:rPr>
              <a:t>Your Text here</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rgbClr val="4D4D4D"/>
              </a:solidFill>
            </a:endParaRPr>
          </a:p>
          <a:p>
            <a:pPr>
              <a:lnSpc>
                <a:spcPct val="80000"/>
              </a:lnSpc>
            </a:pPr>
            <a:endParaRPr lang="en-US" sz="1800">
              <a:solidFill>
                <a:srgbClr val="4D4D4D"/>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b8cf28cf281a9f50d13cf14d72118642f1e6d8b"/>
</p:tagLst>
</file>

<file path=ppt/theme/theme1.xml><?xml version="1.0" encoding="utf-8"?>
<a:theme xmlns:a="http://schemas.openxmlformats.org/drawingml/2006/main" name="powerpoint-template-24">
  <a:themeElements>
    <a:clrScheme name="">
      <a:dk1>
        <a:srgbClr val="808080"/>
      </a:dk1>
      <a:lt1>
        <a:srgbClr val="FFFFFF"/>
      </a:lt1>
      <a:dk2>
        <a:srgbClr val="808080"/>
      </a:dk2>
      <a:lt2>
        <a:srgbClr val="001DFF"/>
      </a:lt2>
      <a:accent1>
        <a:srgbClr val="2166FF"/>
      </a:accent1>
      <a:accent2>
        <a:srgbClr val="25A2FF"/>
      </a:accent2>
      <a:accent3>
        <a:srgbClr val="FFFFFF"/>
      </a:accent3>
      <a:accent4>
        <a:srgbClr val="6C6C6C"/>
      </a:accent4>
      <a:accent5>
        <a:srgbClr val="ABB8FF"/>
      </a:accent5>
      <a:accent6>
        <a:srgbClr val="2092E7"/>
      </a:accent6>
      <a:hlink>
        <a:srgbClr val="00DAFF"/>
      </a:hlink>
      <a:folHlink>
        <a:srgbClr val="D1D1D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3D3D3"/>
        </a:folHlink>
      </a:clrScheme>
      <a:clrMap bg1="lt1" tx1="dk1" bg2="lt2" tx2="dk2" accent1="accent1" accent2="accent2" accent3="accent3" accent4="accent4" accent5="accent5" accent6="accent6" hlink="hlink" folHlink="folHlink"/>
    </a:extraClrScheme>
    <a:extraClrScheme>
      <a:clrScheme name="powerpoint-template-24 14">
        <a:dk1>
          <a:srgbClr val="FFFFFF"/>
        </a:dk1>
        <a:lt1>
          <a:srgbClr val="FFFFFF"/>
        </a:lt1>
        <a:dk2>
          <a:srgbClr val="FFFFFF"/>
        </a:dk2>
        <a:lt2>
          <a:srgbClr val="45762A"/>
        </a:lt2>
        <a:accent1>
          <a:srgbClr val="42934C"/>
        </a:accent1>
        <a:accent2>
          <a:srgbClr val="34B66A"/>
        </a:accent2>
        <a:accent3>
          <a:srgbClr val="FFFFFF"/>
        </a:accent3>
        <a:accent4>
          <a:srgbClr val="DADADA"/>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5">
        <a:dk1>
          <a:srgbClr val="FFFFFF"/>
        </a:dk1>
        <a:lt1>
          <a:srgbClr val="FFFFFF"/>
        </a:lt1>
        <a:dk2>
          <a:srgbClr val="FFFFFF"/>
        </a:dk2>
        <a:lt2>
          <a:srgbClr val="55A6FE"/>
        </a:lt2>
        <a:accent1>
          <a:srgbClr val="71BBFF"/>
        </a:accent1>
        <a:accent2>
          <a:srgbClr val="74CCFF"/>
        </a:accent2>
        <a:accent3>
          <a:srgbClr val="FFFFFF"/>
        </a:accent3>
        <a:accent4>
          <a:srgbClr val="DADADA"/>
        </a:accent4>
        <a:accent5>
          <a:srgbClr val="BBDAFF"/>
        </a:accent5>
        <a:accent6>
          <a:srgbClr val="68B9E7"/>
        </a:accent6>
        <a:hlink>
          <a:srgbClr val="94D8FF"/>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FFFFFF"/>
        </a:dk1>
        <a:lt1>
          <a:srgbClr val="FFFFFF"/>
        </a:lt1>
        <a:dk2>
          <a:srgbClr val="FFFFFF"/>
        </a:dk2>
        <a:lt2>
          <a:srgbClr val="4BA1FF"/>
        </a:lt2>
        <a:accent1>
          <a:srgbClr val="5DB2FF"/>
        </a:accent1>
        <a:accent2>
          <a:srgbClr val="65C8FF"/>
        </a:accent2>
        <a:accent3>
          <a:srgbClr val="FFFFFF"/>
        </a:accent3>
        <a:accent4>
          <a:srgbClr val="DADADA"/>
        </a:accent4>
        <a:accent5>
          <a:srgbClr val="B6D5FF"/>
        </a:accent5>
        <a:accent6>
          <a:srgbClr val="5BB5E7"/>
        </a:accent6>
        <a:hlink>
          <a:srgbClr val="87E1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powerpoint-template(4)</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2016-03-10T11:20:29Z</dcterms:created>
  <dcterms:modified xsi:type="dcterms:W3CDTF">2016-03-10T11:20:47Z</dcterms:modified>
</cp:coreProperties>
</file>