
<file path=[Content_Types].xml><?xml version="1.0" encoding="utf-8"?>
<Types xmlns="http://schemas.openxmlformats.org/package/2006/content-types">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2"/>
  </p:notesMasterIdLst>
  <p:sldIdLst>
    <p:sldId id="272" r:id="rId2"/>
    <p:sldId id="274" r:id="rId3"/>
    <p:sldId id="265" r:id="rId4"/>
    <p:sldId id="266" r:id="rId5"/>
    <p:sldId id="267" r:id="rId6"/>
    <p:sldId id="268" r:id="rId7"/>
    <p:sldId id="269" r:id="rId8"/>
    <p:sldId id="270" r:id="rId9"/>
    <p:sldId id="273" r:id="rId10"/>
    <p:sldId id="275" r:id="rId11"/>
  </p:sldIdLst>
  <p:sldSz cx="9144000" cy="6858000" type="screen4x3"/>
  <p:notesSz cx="6858000" cy="9144000"/>
  <p:defaultTextStyle>
    <a:defPPr>
      <a:defRPr lang="en-GB"/>
    </a:defPPr>
    <a:lvl1pPr algn="l" rtl="0" eaLnBrk="0" fontAlgn="base" hangingPunct="0">
      <a:spcBef>
        <a:spcPct val="0"/>
      </a:spcBef>
      <a:spcAft>
        <a:spcPct val="0"/>
      </a:spcAft>
      <a:defRPr kern="1200" baseline="-250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baseline="-250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baseline="-250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baseline="-250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baseline="-25000">
        <a:solidFill>
          <a:schemeClr val="tx1"/>
        </a:solidFill>
        <a:latin typeface="Arial" panose="020B0604020202020204" pitchFamily="34" charset="0"/>
        <a:ea typeface="+mn-ea"/>
        <a:cs typeface="+mn-cs"/>
      </a:defRPr>
    </a:lvl5pPr>
    <a:lvl6pPr marL="2286000" algn="l" defTabSz="914400" rtl="0" eaLnBrk="1" latinLnBrk="0" hangingPunct="1">
      <a:defRPr kern="1200" baseline="-25000">
        <a:solidFill>
          <a:schemeClr val="tx1"/>
        </a:solidFill>
        <a:latin typeface="Arial" panose="020B0604020202020204" pitchFamily="34" charset="0"/>
        <a:ea typeface="+mn-ea"/>
        <a:cs typeface="+mn-cs"/>
      </a:defRPr>
    </a:lvl6pPr>
    <a:lvl7pPr marL="2743200" algn="l" defTabSz="914400" rtl="0" eaLnBrk="1" latinLnBrk="0" hangingPunct="1">
      <a:defRPr kern="1200" baseline="-25000">
        <a:solidFill>
          <a:schemeClr val="tx1"/>
        </a:solidFill>
        <a:latin typeface="Arial" panose="020B0604020202020204" pitchFamily="34" charset="0"/>
        <a:ea typeface="+mn-ea"/>
        <a:cs typeface="+mn-cs"/>
      </a:defRPr>
    </a:lvl7pPr>
    <a:lvl8pPr marL="3200400" algn="l" defTabSz="914400" rtl="0" eaLnBrk="1" latinLnBrk="0" hangingPunct="1">
      <a:defRPr kern="1200" baseline="-25000">
        <a:solidFill>
          <a:schemeClr val="tx1"/>
        </a:solidFill>
        <a:latin typeface="Arial" panose="020B0604020202020204" pitchFamily="34" charset="0"/>
        <a:ea typeface="+mn-ea"/>
        <a:cs typeface="+mn-cs"/>
      </a:defRPr>
    </a:lvl8pPr>
    <a:lvl9pPr marL="3657600" algn="l" defTabSz="914400" rtl="0" eaLnBrk="1" latinLnBrk="0" hangingPunct="1">
      <a:defRPr kern="1200" baseline="-250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916">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4A10"/>
    <a:srgbClr val="D67F20"/>
    <a:srgbClr val="DF8A2D"/>
    <a:srgbClr val="773715"/>
    <a:srgbClr val="A05F18"/>
    <a:srgbClr val="884113"/>
    <a:srgbClr val="79340C"/>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391" autoAdjust="0"/>
    <p:restoredTop sz="94660"/>
  </p:normalViewPr>
  <p:slideViewPr>
    <p:cSldViewPr snapToGrid="0">
      <p:cViewPr>
        <p:scale>
          <a:sx n="66" d="100"/>
          <a:sy n="66" d="100"/>
        </p:scale>
        <p:origin x="-2850" y="-1224"/>
      </p:cViewPr>
      <p:guideLst>
        <p:guide orient="horz" pos="916"/>
        <p:guide pos="2880"/>
      </p:guideLst>
    </p:cSldViewPr>
  </p:slid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baseline="0" smtClean="0"/>
            </a:lvl1pPr>
          </a:lstStyle>
          <a:p>
            <a:pPr>
              <a:defRPr/>
            </a:pPr>
            <a:endParaRPr lang="en-GB"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baseline="0" smtClean="0"/>
            </a:lvl1pPr>
          </a:lstStyle>
          <a:p>
            <a:pPr>
              <a:defRPr/>
            </a:pPr>
            <a:endParaRPr lang="en-GB" altLang="en-US"/>
          </a:p>
        </p:txBody>
      </p:sp>
      <p:sp>
        <p:nvSpPr>
          <p:cNvPr id="3076"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ltLang="en-US" noProof="0" smtClean="0"/>
              <a:t>Click to edit Master text styles</a:t>
            </a:r>
          </a:p>
          <a:p>
            <a:pPr lvl="1"/>
            <a:r>
              <a:rPr lang="en-GB" altLang="en-US" noProof="0" smtClean="0"/>
              <a:t>Second level</a:t>
            </a:r>
          </a:p>
          <a:p>
            <a:pPr lvl="2"/>
            <a:r>
              <a:rPr lang="en-GB" altLang="en-US" noProof="0" smtClean="0"/>
              <a:t>Third level</a:t>
            </a:r>
          </a:p>
          <a:p>
            <a:pPr lvl="3"/>
            <a:r>
              <a:rPr lang="en-GB" altLang="en-US" noProof="0" smtClean="0"/>
              <a:t>Fourth level</a:t>
            </a:r>
          </a:p>
          <a:p>
            <a:pPr lvl="4"/>
            <a:r>
              <a:rPr lang="en-GB" altLang="en-US" noProof="0" smtClean="0"/>
              <a:t>Fifth level</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baseline="0" smtClean="0"/>
            </a:lvl1pPr>
          </a:lstStyle>
          <a:p>
            <a:pPr>
              <a:defRPr/>
            </a:pPr>
            <a:endParaRPr lang="en-GB" alt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baseline="0" smtClean="0"/>
            </a:lvl1pPr>
          </a:lstStyle>
          <a:p>
            <a:pPr>
              <a:defRPr/>
            </a:pPr>
            <a:fld id="{B5D99985-732F-46E0-A50A-C5A1B76ADF55}" type="slidenum">
              <a:rPr lang="en-GB" altLang="en-US"/>
              <a:pPr>
                <a:defRPr/>
              </a:pPr>
              <a:t>‹#›</a:t>
            </a:fld>
            <a:endParaRPr lang="en-GB" altLang="en-US"/>
          </a:p>
        </p:txBody>
      </p:sp>
    </p:spTree>
    <p:extLst>
      <p:ext uri="{BB962C8B-B14F-4D97-AF65-F5344CB8AC3E}">
        <p14:creationId xmlns:p14="http://schemas.microsoft.com/office/powerpoint/2010/main" val="173483408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a:noFill/>
        </p:spPr>
        <p:txBody>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fld id="{17329E38-B0FB-4F25-8D2A-77D039C3C18D}" type="slidenum">
              <a:rPr lang="en-GB" altLang="en-US" baseline="0"/>
              <a:pPr/>
              <a:t>1</a:t>
            </a:fld>
            <a:endParaRPr lang="en-GB" altLang="en-US" baseline="0"/>
          </a:p>
        </p:txBody>
      </p:sp>
      <p:sp>
        <p:nvSpPr>
          <p:cNvPr id="5123" name="Rectangle 2"/>
          <p:cNvSpPr>
            <a:spLocks noRot="1" noChangeArrowheads="1" noTextEdit="1"/>
          </p:cNvSpPr>
          <p:nvPr>
            <p:ph type="sldImg"/>
          </p:nvPr>
        </p:nvSpPr>
        <p:spPr>
          <a:ln/>
        </p:spPr>
      </p:sp>
      <p:sp>
        <p:nvSpPr>
          <p:cNvPr id="5124"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38941046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fld id="{605D844C-E3B3-4ECA-BBBF-30F80457325E}" type="slidenum">
              <a:rPr lang="en-GB" altLang="en-US" baseline="0"/>
              <a:pPr/>
              <a:t>10</a:t>
            </a:fld>
            <a:endParaRPr lang="en-GB" altLang="en-US" baseline="0"/>
          </a:p>
        </p:txBody>
      </p:sp>
      <p:sp>
        <p:nvSpPr>
          <p:cNvPr id="23555" name="Rectangle 2"/>
          <p:cNvSpPr>
            <a:spLocks noRot="1" noChangeArrowheads="1" noTextEdit="1"/>
          </p:cNvSpPr>
          <p:nvPr>
            <p:ph type="sldImg"/>
          </p:nvPr>
        </p:nvSpPr>
        <p:spPr>
          <a:ln/>
        </p:spPr>
      </p:sp>
      <p:sp>
        <p:nvSpPr>
          <p:cNvPr id="23556"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21843226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fld id="{84329E43-03D0-47CC-82E2-08BA3B2CF69D}" type="slidenum">
              <a:rPr lang="en-GB" altLang="en-US" baseline="0"/>
              <a:pPr/>
              <a:t>2</a:t>
            </a:fld>
            <a:endParaRPr lang="en-GB" altLang="en-US" baseline="0"/>
          </a:p>
        </p:txBody>
      </p:sp>
      <p:sp>
        <p:nvSpPr>
          <p:cNvPr id="7171" name="Rectangle 2"/>
          <p:cNvSpPr>
            <a:spLocks noRot="1" noChangeArrowheads="1" noTextEdit="1"/>
          </p:cNvSpPr>
          <p:nvPr>
            <p:ph type="sldImg"/>
          </p:nvPr>
        </p:nvSpPr>
        <p:spPr>
          <a:ln/>
        </p:spPr>
      </p:sp>
      <p:sp>
        <p:nvSpPr>
          <p:cNvPr id="7172"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41691370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fld id="{E34692AF-9E05-4A0C-8052-8A2F55696D8C}" type="slidenum">
              <a:rPr lang="en-GB" altLang="en-US" baseline="0"/>
              <a:pPr/>
              <a:t>3</a:t>
            </a:fld>
            <a:endParaRPr lang="en-GB" altLang="en-US" baseline="0"/>
          </a:p>
        </p:txBody>
      </p:sp>
      <p:sp>
        <p:nvSpPr>
          <p:cNvPr id="9219" name="Rectangle 2"/>
          <p:cNvSpPr>
            <a:spLocks noRot="1" noChangeArrowheads="1" noTextEdit="1"/>
          </p:cNvSpPr>
          <p:nvPr>
            <p:ph type="sldImg"/>
          </p:nvPr>
        </p:nvSpPr>
        <p:spPr>
          <a:ln/>
        </p:spPr>
      </p:sp>
      <p:sp>
        <p:nvSpPr>
          <p:cNvPr id="9220"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8267078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p:spPr>
        <p:txBody>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fld id="{69D8FD82-12C5-484D-9FA3-4B4323E130E1}" type="slidenum">
              <a:rPr lang="en-GB" altLang="en-US" baseline="0"/>
              <a:pPr/>
              <a:t>4</a:t>
            </a:fld>
            <a:endParaRPr lang="en-GB" altLang="en-US" baseline="0"/>
          </a:p>
        </p:txBody>
      </p:sp>
      <p:sp>
        <p:nvSpPr>
          <p:cNvPr id="11267" name="Rectangle 2"/>
          <p:cNvSpPr>
            <a:spLocks noRot="1" noChangeArrowheads="1" noTextEdit="1"/>
          </p:cNvSpPr>
          <p:nvPr>
            <p:ph type="sldImg"/>
          </p:nvPr>
        </p:nvSpPr>
        <p:spPr>
          <a:ln/>
        </p:spPr>
      </p:sp>
      <p:sp>
        <p:nvSpPr>
          <p:cNvPr id="11268"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5727745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p:spPr>
        <p:txBody>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fld id="{785C410B-AFC7-4A09-BE65-E0718A75A9E7}" type="slidenum">
              <a:rPr lang="en-GB" altLang="en-US" baseline="0"/>
              <a:pPr/>
              <a:t>5</a:t>
            </a:fld>
            <a:endParaRPr lang="en-GB" altLang="en-US" baseline="0"/>
          </a:p>
        </p:txBody>
      </p:sp>
      <p:sp>
        <p:nvSpPr>
          <p:cNvPr id="13315" name="Rectangle 2"/>
          <p:cNvSpPr>
            <a:spLocks noRot="1" noChangeArrowheads="1" noTextEdit="1"/>
          </p:cNvSpPr>
          <p:nvPr>
            <p:ph type="sldImg"/>
          </p:nvPr>
        </p:nvSpPr>
        <p:spPr>
          <a:ln/>
        </p:spPr>
      </p:sp>
      <p:sp>
        <p:nvSpPr>
          <p:cNvPr id="13316"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3297165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fld id="{CF0855E5-B606-41F8-A411-6BC127BD69BF}" type="slidenum">
              <a:rPr lang="en-GB" altLang="en-US" baseline="0"/>
              <a:pPr/>
              <a:t>6</a:t>
            </a:fld>
            <a:endParaRPr lang="en-GB" altLang="en-US" baseline="0"/>
          </a:p>
        </p:txBody>
      </p:sp>
      <p:sp>
        <p:nvSpPr>
          <p:cNvPr id="15363" name="Rectangle 2"/>
          <p:cNvSpPr>
            <a:spLocks noRot="1" noChangeArrowheads="1" noTextEdit="1"/>
          </p:cNvSpPr>
          <p:nvPr>
            <p:ph type="sldImg"/>
          </p:nvPr>
        </p:nvSpPr>
        <p:spPr>
          <a:ln/>
        </p:spPr>
      </p:sp>
      <p:sp>
        <p:nvSpPr>
          <p:cNvPr id="15364"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25053887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fld id="{535841FB-CF00-4523-AF47-7B52746B46F0}" type="slidenum">
              <a:rPr lang="en-GB" altLang="en-US" baseline="0"/>
              <a:pPr/>
              <a:t>7</a:t>
            </a:fld>
            <a:endParaRPr lang="en-GB" altLang="en-US" baseline="0"/>
          </a:p>
        </p:txBody>
      </p:sp>
      <p:sp>
        <p:nvSpPr>
          <p:cNvPr id="17411" name="Rectangle 2"/>
          <p:cNvSpPr>
            <a:spLocks noRot="1" noChangeArrowheads="1" noTextEdit="1"/>
          </p:cNvSpPr>
          <p:nvPr>
            <p:ph type="sldImg"/>
          </p:nvPr>
        </p:nvSpPr>
        <p:spPr>
          <a:ln/>
        </p:spPr>
      </p:sp>
      <p:sp>
        <p:nvSpPr>
          <p:cNvPr id="17412"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21779416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fld id="{24E2DE35-28DA-4F88-8DC3-AED048A35E33}" type="slidenum">
              <a:rPr lang="en-GB" altLang="en-US" baseline="0"/>
              <a:pPr/>
              <a:t>8</a:t>
            </a:fld>
            <a:endParaRPr lang="en-GB" altLang="en-US" baseline="0"/>
          </a:p>
        </p:txBody>
      </p:sp>
      <p:sp>
        <p:nvSpPr>
          <p:cNvPr id="19459" name="Rectangle 2"/>
          <p:cNvSpPr>
            <a:spLocks noRot="1" noChangeArrowheads="1" noTextEdit="1"/>
          </p:cNvSpPr>
          <p:nvPr>
            <p:ph type="sldImg"/>
          </p:nvPr>
        </p:nvSpPr>
        <p:spPr>
          <a:ln/>
        </p:spPr>
      </p:sp>
      <p:sp>
        <p:nvSpPr>
          <p:cNvPr id="19460"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27412667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fld id="{FE85E133-BF94-476A-A34E-4F5F1CADF1BD}" type="slidenum">
              <a:rPr lang="en-GB" altLang="en-US" baseline="0"/>
              <a:pPr/>
              <a:t>9</a:t>
            </a:fld>
            <a:endParaRPr lang="en-GB" altLang="en-US" baseline="0"/>
          </a:p>
        </p:txBody>
      </p:sp>
      <p:sp>
        <p:nvSpPr>
          <p:cNvPr id="21507" name="Rectangle 2"/>
          <p:cNvSpPr>
            <a:spLocks noRot="1" noChangeArrowheads="1" noTextEdit="1"/>
          </p:cNvSpPr>
          <p:nvPr>
            <p:ph type="sldImg"/>
          </p:nvPr>
        </p:nvSpPr>
        <p:spPr>
          <a:ln/>
        </p:spPr>
      </p:sp>
      <p:sp>
        <p:nvSpPr>
          <p:cNvPr id="21508"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206709373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45" descr="box-outsid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91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3" name="Rectangle 3"/>
          <p:cNvSpPr>
            <a:spLocks noGrp="1" noChangeArrowheads="1"/>
          </p:cNvSpPr>
          <p:nvPr>
            <p:ph type="ctrTitle"/>
          </p:nvPr>
        </p:nvSpPr>
        <p:spPr>
          <a:xfrm>
            <a:off x="685800" y="2130425"/>
            <a:ext cx="7772400" cy="1470025"/>
          </a:xfrm>
          <a:solidFill>
            <a:srgbClr val="F2B67A">
              <a:alpha val="50000"/>
            </a:srgbClr>
          </a:solidFill>
        </p:spPr>
        <p:txBody>
          <a:bodyPr/>
          <a:lstStyle>
            <a:lvl1pPr>
              <a:defRPr/>
            </a:lvl1pPr>
          </a:lstStyle>
          <a:p>
            <a:pPr lvl="0"/>
            <a:r>
              <a:rPr lang="en-GB" altLang="en-US" noProof="0" smtClean="0"/>
              <a:t>Click to edit Master title style</a:t>
            </a:r>
          </a:p>
        </p:txBody>
      </p:sp>
      <p:sp>
        <p:nvSpPr>
          <p:cNvPr id="61444" name="Rectangle 4"/>
          <p:cNvSpPr>
            <a:spLocks noGrp="1" noChangeArrowheads="1"/>
          </p:cNvSpPr>
          <p:nvPr>
            <p:ph type="subTitle" idx="1"/>
          </p:nvPr>
        </p:nvSpPr>
        <p:spPr>
          <a:xfrm>
            <a:off x="1371600" y="3886200"/>
            <a:ext cx="6400800" cy="1752600"/>
          </a:xfrm>
        </p:spPr>
        <p:txBody>
          <a:bodyPr/>
          <a:lstStyle>
            <a:lvl1pPr marL="0" indent="0" algn="ctr">
              <a:buFontTx/>
              <a:buNone/>
              <a:defRPr b="1"/>
            </a:lvl1pPr>
          </a:lstStyle>
          <a:p>
            <a:pPr lvl="0"/>
            <a:r>
              <a:rPr lang="en-GB" altLang="en-US" noProof="0" smtClean="0"/>
              <a:t>Click to edit Master subtitle style</a:t>
            </a:r>
          </a:p>
        </p:txBody>
      </p:sp>
      <p:sp>
        <p:nvSpPr>
          <p:cNvPr id="5" name="Rectangle 5"/>
          <p:cNvSpPr>
            <a:spLocks noGrp="1" noChangeArrowheads="1"/>
          </p:cNvSpPr>
          <p:nvPr>
            <p:ph type="dt" sz="half" idx="10"/>
          </p:nvPr>
        </p:nvSpPr>
        <p:spPr/>
        <p:txBody>
          <a:bodyPr/>
          <a:lstStyle>
            <a:lvl1pPr>
              <a:defRPr smtClean="0"/>
            </a:lvl1pPr>
          </a:lstStyle>
          <a:p>
            <a:pPr>
              <a:defRPr/>
            </a:pPr>
            <a:endParaRPr lang="en-GB" altLang="en-US"/>
          </a:p>
        </p:txBody>
      </p:sp>
      <p:sp>
        <p:nvSpPr>
          <p:cNvPr id="6" name="Rectangle 6"/>
          <p:cNvSpPr>
            <a:spLocks noGrp="1" noChangeArrowheads="1"/>
          </p:cNvSpPr>
          <p:nvPr>
            <p:ph type="ftr" sz="quarter" idx="11"/>
          </p:nvPr>
        </p:nvSpPr>
        <p:spPr/>
        <p:txBody>
          <a:bodyPr/>
          <a:lstStyle>
            <a:lvl1pPr>
              <a:defRPr smtClean="0"/>
            </a:lvl1pPr>
          </a:lstStyle>
          <a:p>
            <a:pPr>
              <a:defRPr/>
            </a:pPr>
            <a:endParaRPr lang="en-GB" altLang="en-US"/>
          </a:p>
        </p:txBody>
      </p:sp>
      <p:sp>
        <p:nvSpPr>
          <p:cNvPr id="7" name="Rectangle 7"/>
          <p:cNvSpPr>
            <a:spLocks noGrp="1" noChangeArrowheads="1"/>
          </p:cNvSpPr>
          <p:nvPr>
            <p:ph type="sldNum" sz="quarter" idx="12"/>
          </p:nvPr>
        </p:nvSpPr>
        <p:spPr/>
        <p:txBody>
          <a:bodyPr/>
          <a:lstStyle>
            <a:lvl1pPr>
              <a:defRPr smtClean="0"/>
            </a:lvl1pPr>
          </a:lstStyle>
          <a:p>
            <a:pPr>
              <a:defRPr/>
            </a:pPr>
            <a:fld id="{ADF7405E-3BE2-4D9E-8469-4EDF8D7DC76B}" type="slidenum">
              <a:rPr lang="en-GB" altLang="en-US"/>
              <a:pPr>
                <a:defRPr/>
              </a:pPr>
              <a:t>‹#›</a:t>
            </a:fld>
            <a:endParaRPr lang="en-GB" altLang="en-US"/>
          </a:p>
        </p:txBody>
      </p:sp>
    </p:spTree>
    <p:extLst>
      <p:ext uri="{BB962C8B-B14F-4D97-AF65-F5344CB8AC3E}">
        <p14:creationId xmlns:p14="http://schemas.microsoft.com/office/powerpoint/2010/main" val="11358925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6" name="Rectangle 6"/>
          <p:cNvSpPr>
            <a:spLocks noGrp="1" noChangeArrowheads="1"/>
          </p:cNvSpPr>
          <p:nvPr>
            <p:ph type="sldNum" sz="quarter" idx="12"/>
          </p:nvPr>
        </p:nvSpPr>
        <p:spPr>
          <a:ln/>
        </p:spPr>
        <p:txBody>
          <a:bodyPr/>
          <a:lstStyle>
            <a:lvl1pPr>
              <a:defRPr/>
            </a:lvl1pPr>
          </a:lstStyle>
          <a:p>
            <a:pPr>
              <a:defRPr/>
            </a:pPr>
            <a:fld id="{661F126F-66FA-435B-8A02-81E1CF3534AE}" type="slidenum">
              <a:rPr lang="en-GB" altLang="en-US"/>
              <a:pPr>
                <a:defRPr/>
              </a:pPr>
              <a:t>‹#›</a:t>
            </a:fld>
            <a:endParaRPr lang="en-GB" altLang="en-US"/>
          </a:p>
        </p:txBody>
      </p:sp>
    </p:spTree>
    <p:extLst>
      <p:ext uri="{BB962C8B-B14F-4D97-AF65-F5344CB8AC3E}">
        <p14:creationId xmlns:p14="http://schemas.microsoft.com/office/powerpoint/2010/main" val="3079469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91300" y="1508125"/>
            <a:ext cx="2009775" cy="46180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558800" y="1508125"/>
            <a:ext cx="5880100" cy="46180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6" name="Rectangle 6"/>
          <p:cNvSpPr>
            <a:spLocks noGrp="1" noChangeArrowheads="1"/>
          </p:cNvSpPr>
          <p:nvPr>
            <p:ph type="sldNum" sz="quarter" idx="12"/>
          </p:nvPr>
        </p:nvSpPr>
        <p:spPr>
          <a:ln/>
        </p:spPr>
        <p:txBody>
          <a:bodyPr/>
          <a:lstStyle>
            <a:lvl1pPr>
              <a:defRPr/>
            </a:lvl1pPr>
          </a:lstStyle>
          <a:p>
            <a:pPr>
              <a:defRPr/>
            </a:pPr>
            <a:fld id="{1ABC50F3-65C9-462F-9918-4E46BD238B1C}" type="slidenum">
              <a:rPr lang="en-GB" altLang="en-US"/>
              <a:pPr>
                <a:defRPr/>
              </a:pPr>
              <a:t>‹#›</a:t>
            </a:fld>
            <a:endParaRPr lang="en-GB" altLang="en-US"/>
          </a:p>
        </p:txBody>
      </p:sp>
    </p:spTree>
    <p:extLst>
      <p:ext uri="{BB962C8B-B14F-4D97-AF65-F5344CB8AC3E}">
        <p14:creationId xmlns:p14="http://schemas.microsoft.com/office/powerpoint/2010/main" val="14984622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558800" y="1508125"/>
            <a:ext cx="8042275" cy="954088"/>
          </a:xfrm>
        </p:spPr>
        <p:txBody>
          <a:bodyPr/>
          <a:lstStyle/>
          <a:p>
            <a:r>
              <a:rPr lang="en-US" smtClean="0"/>
              <a:t>Click to edit Master title style</a:t>
            </a:r>
            <a:endParaRPr lang="en-GB"/>
          </a:p>
        </p:txBody>
      </p:sp>
      <p:sp>
        <p:nvSpPr>
          <p:cNvPr id="3" name="Table Placeholder 2"/>
          <p:cNvSpPr>
            <a:spLocks noGrp="1"/>
          </p:cNvSpPr>
          <p:nvPr>
            <p:ph type="tbl" idx="1"/>
          </p:nvPr>
        </p:nvSpPr>
        <p:spPr>
          <a:xfrm>
            <a:off x="558800" y="2471738"/>
            <a:ext cx="8042275" cy="3654425"/>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6" name="Rectangle 6"/>
          <p:cNvSpPr>
            <a:spLocks noGrp="1" noChangeArrowheads="1"/>
          </p:cNvSpPr>
          <p:nvPr>
            <p:ph type="sldNum" sz="quarter" idx="12"/>
          </p:nvPr>
        </p:nvSpPr>
        <p:spPr>
          <a:ln/>
        </p:spPr>
        <p:txBody>
          <a:bodyPr/>
          <a:lstStyle>
            <a:lvl1pPr>
              <a:defRPr/>
            </a:lvl1pPr>
          </a:lstStyle>
          <a:p>
            <a:pPr>
              <a:defRPr/>
            </a:pPr>
            <a:fld id="{378929EE-50DB-4820-A74C-3DFCBD9351C3}" type="slidenum">
              <a:rPr lang="en-GB" altLang="en-US"/>
              <a:pPr>
                <a:defRPr/>
              </a:pPr>
              <a:t>‹#›</a:t>
            </a:fld>
            <a:endParaRPr lang="en-GB" altLang="en-US"/>
          </a:p>
        </p:txBody>
      </p:sp>
    </p:spTree>
    <p:extLst>
      <p:ext uri="{BB962C8B-B14F-4D97-AF65-F5344CB8AC3E}">
        <p14:creationId xmlns:p14="http://schemas.microsoft.com/office/powerpoint/2010/main" val="41003099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58800" y="1508125"/>
            <a:ext cx="8042275" cy="954088"/>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558800" y="2471738"/>
            <a:ext cx="3944938" cy="36544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56138" y="2471738"/>
            <a:ext cx="3944937" cy="36544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7" name="Rectangle 6"/>
          <p:cNvSpPr>
            <a:spLocks noGrp="1" noChangeArrowheads="1"/>
          </p:cNvSpPr>
          <p:nvPr>
            <p:ph type="sldNum" sz="quarter" idx="12"/>
          </p:nvPr>
        </p:nvSpPr>
        <p:spPr>
          <a:ln/>
        </p:spPr>
        <p:txBody>
          <a:bodyPr/>
          <a:lstStyle>
            <a:lvl1pPr>
              <a:defRPr/>
            </a:lvl1pPr>
          </a:lstStyle>
          <a:p>
            <a:pPr>
              <a:defRPr/>
            </a:pPr>
            <a:fld id="{59CDB516-B4EB-4933-8B7C-CC608A12ADFB}" type="slidenum">
              <a:rPr lang="en-GB" altLang="en-US"/>
              <a:pPr>
                <a:defRPr/>
              </a:pPr>
              <a:t>‹#›</a:t>
            </a:fld>
            <a:endParaRPr lang="en-GB" altLang="en-US"/>
          </a:p>
        </p:txBody>
      </p:sp>
    </p:spTree>
    <p:extLst>
      <p:ext uri="{BB962C8B-B14F-4D97-AF65-F5344CB8AC3E}">
        <p14:creationId xmlns:p14="http://schemas.microsoft.com/office/powerpoint/2010/main" val="2007954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6" name="Rectangle 6"/>
          <p:cNvSpPr>
            <a:spLocks noGrp="1" noChangeArrowheads="1"/>
          </p:cNvSpPr>
          <p:nvPr>
            <p:ph type="sldNum" sz="quarter" idx="12"/>
          </p:nvPr>
        </p:nvSpPr>
        <p:spPr>
          <a:ln/>
        </p:spPr>
        <p:txBody>
          <a:bodyPr/>
          <a:lstStyle>
            <a:lvl1pPr>
              <a:defRPr/>
            </a:lvl1pPr>
          </a:lstStyle>
          <a:p>
            <a:pPr>
              <a:defRPr/>
            </a:pPr>
            <a:fld id="{FB822569-F466-49D3-BC18-789743A50ED9}" type="slidenum">
              <a:rPr lang="en-GB" altLang="en-US"/>
              <a:pPr>
                <a:defRPr/>
              </a:pPr>
              <a:t>‹#›</a:t>
            </a:fld>
            <a:endParaRPr lang="en-GB" altLang="en-US"/>
          </a:p>
        </p:txBody>
      </p:sp>
    </p:spTree>
    <p:extLst>
      <p:ext uri="{BB962C8B-B14F-4D97-AF65-F5344CB8AC3E}">
        <p14:creationId xmlns:p14="http://schemas.microsoft.com/office/powerpoint/2010/main" val="24099425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6" name="Rectangle 6"/>
          <p:cNvSpPr>
            <a:spLocks noGrp="1" noChangeArrowheads="1"/>
          </p:cNvSpPr>
          <p:nvPr>
            <p:ph type="sldNum" sz="quarter" idx="12"/>
          </p:nvPr>
        </p:nvSpPr>
        <p:spPr>
          <a:ln/>
        </p:spPr>
        <p:txBody>
          <a:bodyPr/>
          <a:lstStyle>
            <a:lvl1pPr>
              <a:defRPr/>
            </a:lvl1pPr>
          </a:lstStyle>
          <a:p>
            <a:pPr>
              <a:defRPr/>
            </a:pPr>
            <a:fld id="{DAA95E3E-A21D-409E-B76F-5C343BCC4042}" type="slidenum">
              <a:rPr lang="en-GB" altLang="en-US"/>
              <a:pPr>
                <a:defRPr/>
              </a:pPr>
              <a:t>‹#›</a:t>
            </a:fld>
            <a:endParaRPr lang="en-GB" altLang="en-US"/>
          </a:p>
        </p:txBody>
      </p:sp>
    </p:spTree>
    <p:extLst>
      <p:ext uri="{BB962C8B-B14F-4D97-AF65-F5344CB8AC3E}">
        <p14:creationId xmlns:p14="http://schemas.microsoft.com/office/powerpoint/2010/main" val="18796800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558800" y="2471738"/>
            <a:ext cx="3944938" cy="36544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56138" y="2471738"/>
            <a:ext cx="3944937" cy="36544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7" name="Rectangle 6"/>
          <p:cNvSpPr>
            <a:spLocks noGrp="1" noChangeArrowheads="1"/>
          </p:cNvSpPr>
          <p:nvPr>
            <p:ph type="sldNum" sz="quarter" idx="12"/>
          </p:nvPr>
        </p:nvSpPr>
        <p:spPr>
          <a:ln/>
        </p:spPr>
        <p:txBody>
          <a:bodyPr/>
          <a:lstStyle>
            <a:lvl1pPr>
              <a:defRPr/>
            </a:lvl1pPr>
          </a:lstStyle>
          <a:p>
            <a:pPr>
              <a:defRPr/>
            </a:pPr>
            <a:fld id="{286B4552-5D0F-42F5-8526-F0F1E6F92C62}" type="slidenum">
              <a:rPr lang="en-GB" altLang="en-US"/>
              <a:pPr>
                <a:defRPr/>
              </a:pPr>
              <a:t>‹#›</a:t>
            </a:fld>
            <a:endParaRPr lang="en-GB" altLang="en-US"/>
          </a:p>
        </p:txBody>
      </p:sp>
    </p:spTree>
    <p:extLst>
      <p:ext uri="{BB962C8B-B14F-4D97-AF65-F5344CB8AC3E}">
        <p14:creationId xmlns:p14="http://schemas.microsoft.com/office/powerpoint/2010/main" val="26973741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9" name="Rectangle 6"/>
          <p:cNvSpPr>
            <a:spLocks noGrp="1" noChangeArrowheads="1"/>
          </p:cNvSpPr>
          <p:nvPr>
            <p:ph type="sldNum" sz="quarter" idx="12"/>
          </p:nvPr>
        </p:nvSpPr>
        <p:spPr>
          <a:ln/>
        </p:spPr>
        <p:txBody>
          <a:bodyPr/>
          <a:lstStyle>
            <a:lvl1pPr>
              <a:defRPr/>
            </a:lvl1pPr>
          </a:lstStyle>
          <a:p>
            <a:pPr>
              <a:defRPr/>
            </a:pPr>
            <a:fld id="{D65729FD-69F7-4B51-A7A4-144565ED3DC6}" type="slidenum">
              <a:rPr lang="en-GB" altLang="en-US"/>
              <a:pPr>
                <a:defRPr/>
              </a:pPr>
              <a:t>‹#›</a:t>
            </a:fld>
            <a:endParaRPr lang="en-GB" altLang="en-US"/>
          </a:p>
        </p:txBody>
      </p:sp>
    </p:spTree>
    <p:extLst>
      <p:ext uri="{BB962C8B-B14F-4D97-AF65-F5344CB8AC3E}">
        <p14:creationId xmlns:p14="http://schemas.microsoft.com/office/powerpoint/2010/main" val="23387500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5" name="Rectangle 6"/>
          <p:cNvSpPr>
            <a:spLocks noGrp="1" noChangeArrowheads="1"/>
          </p:cNvSpPr>
          <p:nvPr>
            <p:ph type="sldNum" sz="quarter" idx="12"/>
          </p:nvPr>
        </p:nvSpPr>
        <p:spPr>
          <a:ln/>
        </p:spPr>
        <p:txBody>
          <a:bodyPr/>
          <a:lstStyle>
            <a:lvl1pPr>
              <a:defRPr/>
            </a:lvl1pPr>
          </a:lstStyle>
          <a:p>
            <a:pPr>
              <a:defRPr/>
            </a:pPr>
            <a:fld id="{56CADE4A-3CEA-4890-91DC-A980B362383D}" type="slidenum">
              <a:rPr lang="en-GB" altLang="en-US"/>
              <a:pPr>
                <a:defRPr/>
              </a:pPr>
              <a:t>‹#›</a:t>
            </a:fld>
            <a:endParaRPr lang="en-GB" altLang="en-US"/>
          </a:p>
        </p:txBody>
      </p:sp>
    </p:spTree>
    <p:extLst>
      <p:ext uri="{BB962C8B-B14F-4D97-AF65-F5344CB8AC3E}">
        <p14:creationId xmlns:p14="http://schemas.microsoft.com/office/powerpoint/2010/main" val="2209684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4" name="Rectangle 6"/>
          <p:cNvSpPr>
            <a:spLocks noGrp="1" noChangeArrowheads="1"/>
          </p:cNvSpPr>
          <p:nvPr>
            <p:ph type="sldNum" sz="quarter" idx="12"/>
          </p:nvPr>
        </p:nvSpPr>
        <p:spPr>
          <a:ln/>
        </p:spPr>
        <p:txBody>
          <a:bodyPr/>
          <a:lstStyle>
            <a:lvl1pPr>
              <a:defRPr/>
            </a:lvl1pPr>
          </a:lstStyle>
          <a:p>
            <a:pPr>
              <a:defRPr/>
            </a:pPr>
            <a:fld id="{EEE6D851-28FD-47B2-8FFF-C8D0D7E45897}" type="slidenum">
              <a:rPr lang="en-GB" altLang="en-US"/>
              <a:pPr>
                <a:defRPr/>
              </a:pPr>
              <a:t>‹#›</a:t>
            </a:fld>
            <a:endParaRPr lang="en-GB" altLang="en-US"/>
          </a:p>
        </p:txBody>
      </p:sp>
    </p:spTree>
    <p:extLst>
      <p:ext uri="{BB962C8B-B14F-4D97-AF65-F5344CB8AC3E}">
        <p14:creationId xmlns:p14="http://schemas.microsoft.com/office/powerpoint/2010/main" val="35147087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7" name="Rectangle 6"/>
          <p:cNvSpPr>
            <a:spLocks noGrp="1" noChangeArrowheads="1"/>
          </p:cNvSpPr>
          <p:nvPr>
            <p:ph type="sldNum" sz="quarter" idx="12"/>
          </p:nvPr>
        </p:nvSpPr>
        <p:spPr>
          <a:ln/>
        </p:spPr>
        <p:txBody>
          <a:bodyPr/>
          <a:lstStyle>
            <a:lvl1pPr>
              <a:defRPr/>
            </a:lvl1pPr>
          </a:lstStyle>
          <a:p>
            <a:pPr>
              <a:defRPr/>
            </a:pPr>
            <a:fld id="{11B4FE00-E588-4FB2-8EA3-2D0B7AC1655F}" type="slidenum">
              <a:rPr lang="en-GB" altLang="en-US"/>
              <a:pPr>
                <a:defRPr/>
              </a:pPr>
              <a:t>‹#›</a:t>
            </a:fld>
            <a:endParaRPr lang="en-GB" altLang="en-US"/>
          </a:p>
        </p:txBody>
      </p:sp>
    </p:spTree>
    <p:extLst>
      <p:ext uri="{BB962C8B-B14F-4D97-AF65-F5344CB8AC3E}">
        <p14:creationId xmlns:p14="http://schemas.microsoft.com/office/powerpoint/2010/main" val="17061350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7" name="Rectangle 6"/>
          <p:cNvSpPr>
            <a:spLocks noGrp="1" noChangeArrowheads="1"/>
          </p:cNvSpPr>
          <p:nvPr>
            <p:ph type="sldNum" sz="quarter" idx="12"/>
          </p:nvPr>
        </p:nvSpPr>
        <p:spPr>
          <a:ln/>
        </p:spPr>
        <p:txBody>
          <a:bodyPr/>
          <a:lstStyle>
            <a:lvl1pPr>
              <a:defRPr/>
            </a:lvl1pPr>
          </a:lstStyle>
          <a:p>
            <a:pPr>
              <a:defRPr/>
            </a:pPr>
            <a:fld id="{F5D07292-CAF6-4C8A-A9E2-EA1E886609C4}" type="slidenum">
              <a:rPr lang="en-GB" altLang="en-US"/>
              <a:pPr>
                <a:defRPr/>
              </a:pPr>
              <a:t>‹#›</a:t>
            </a:fld>
            <a:endParaRPr lang="en-GB" altLang="en-US"/>
          </a:p>
        </p:txBody>
      </p:sp>
    </p:spTree>
    <p:extLst>
      <p:ext uri="{BB962C8B-B14F-4D97-AF65-F5344CB8AC3E}">
        <p14:creationId xmlns:p14="http://schemas.microsoft.com/office/powerpoint/2010/main" val="41916263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62" descr="box-inside"/>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0"/>
            <a:ext cx="9144000" cy="687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63"/>
          <p:cNvSpPr>
            <a:spLocks noChangeArrowheads="1"/>
          </p:cNvSpPr>
          <p:nvPr userDrawn="1"/>
        </p:nvSpPr>
        <p:spPr bwMode="auto">
          <a:xfrm>
            <a:off x="609600" y="1495425"/>
            <a:ext cx="7983538" cy="4541838"/>
          </a:xfrm>
          <a:prstGeom prst="rect">
            <a:avLst/>
          </a:prstGeom>
          <a:solidFill>
            <a:srgbClr val="FFFFFF">
              <a:alpha val="3098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en-US" altLang="en-US"/>
          </a:p>
        </p:txBody>
      </p:sp>
      <p:sp>
        <p:nvSpPr>
          <p:cNvPr id="1028" name="Rectangle 2"/>
          <p:cNvSpPr>
            <a:spLocks noGrp="1" noChangeArrowheads="1"/>
          </p:cNvSpPr>
          <p:nvPr>
            <p:ph type="title"/>
          </p:nvPr>
        </p:nvSpPr>
        <p:spPr bwMode="auto">
          <a:xfrm>
            <a:off x="558800" y="1508125"/>
            <a:ext cx="80422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GB" altLang="en-US" smtClean="0"/>
              <a:t>Click to edit Master title style</a:t>
            </a:r>
          </a:p>
        </p:txBody>
      </p:sp>
      <p:sp>
        <p:nvSpPr>
          <p:cNvPr id="1029" name="Rectangle 3"/>
          <p:cNvSpPr>
            <a:spLocks noGrp="1" noChangeArrowheads="1"/>
          </p:cNvSpPr>
          <p:nvPr>
            <p:ph type="body" idx="1"/>
          </p:nvPr>
        </p:nvSpPr>
        <p:spPr bwMode="auto">
          <a:xfrm>
            <a:off x="558800" y="2471738"/>
            <a:ext cx="8042275" cy="3654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ltLang="en-US" smtClean="0"/>
              <a:t>Click to edit Master text styles</a:t>
            </a:r>
          </a:p>
          <a:p>
            <a:pPr lvl="1"/>
            <a:r>
              <a:rPr lang="en-GB" altLang="en-US" smtClean="0"/>
              <a:t>Second level</a:t>
            </a:r>
          </a:p>
          <a:p>
            <a:pPr lvl="2"/>
            <a:r>
              <a:rPr lang="en-GB" altLang="en-US" smtClean="0"/>
              <a:t>Third level</a:t>
            </a:r>
          </a:p>
          <a:p>
            <a:pPr lvl="3"/>
            <a:r>
              <a:rPr lang="en-GB" altLang="en-US" smtClean="0"/>
              <a:t>Fourth level</a:t>
            </a:r>
          </a:p>
          <a:p>
            <a:pPr lvl="4"/>
            <a:r>
              <a:rPr lang="en-GB" altLang="en-US" smtClean="0"/>
              <a:t>Fifth level</a:t>
            </a:r>
          </a:p>
        </p:txBody>
      </p:sp>
      <p:sp>
        <p:nvSpPr>
          <p:cNvPr id="30724"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baseline="0" smtClean="0"/>
            </a:lvl1pPr>
          </a:lstStyle>
          <a:p>
            <a:pPr>
              <a:defRPr/>
            </a:pPr>
            <a:endParaRPr lang="en-GB" altLang="en-US"/>
          </a:p>
        </p:txBody>
      </p:sp>
      <p:sp>
        <p:nvSpPr>
          <p:cNvPr id="30725"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baseline="0" smtClean="0"/>
            </a:lvl1pPr>
          </a:lstStyle>
          <a:p>
            <a:pPr>
              <a:defRPr/>
            </a:pPr>
            <a:endParaRPr lang="en-GB" altLang="en-US"/>
          </a:p>
        </p:txBody>
      </p:sp>
      <p:sp>
        <p:nvSpPr>
          <p:cNvPr id="30726"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baseline="0" smtClean="0"/>
            </a:lvl1pPr>
          </a:lstStyle>
          <a:p>
            <a:pPr>
              <a:defRPr/>
            </a:pPr>
            <a:fld id="{4A0D5E29-7BD3-4185-B7DF-4A5D9A0E66E2}"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3676"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txStyles>
    <p:titleStyle>
      <a:lvl1pPr algn="ctr" rtl="0" eaLnBrk="0" fontAlgn="base" hangingPunct="0">
        <a:spcBef>
          <a:spcPct val="0"/>
        </a:spcBef>
        <a:spcAft>
          <a:spcPct val="0"/>
        </a:spcAft>
        <a:defRPr sz="3600" kern="1200">
          <a:solidFill>
            <a:schemeClr val="tx2"/>
          </a:solidFill>
          <a:latin typeface="+mj-lt"/>
          <a:ea typeface="+mj-ea"/>
          <a:cs typeface="+mj-cs"/>
        </a:defRPr>
      </a:lvl1pPr>
      <a:lvl2pPr algn="ctr" rtl="0" eaLnBrk="0" fontAlgn="base" hangingPunct="0">
        <a:spcBef>
          <a:spcPct val="0"/>
        </a:spcBef>
        <a:spcAft>
          <a:spcPct val="0"/>
        </a:spcAft>
        <a:defRPr sz="3600">
          <a:solidFill>
            <a:schemeClr val="tx2"/>
          </a:solidFill>
          <a:latin typeface="Arial" panose="020B0604020202020204" pitchFamily="34" charset="0"/>
        </a:defRPr>
      </a:lvl2pPr>
      <a:lvl3pPr algn="ctr" rtl="0" eaLnBrk="0" fontAlgn="base" hangingPunct="0">
        <a:spcBef>
          <a:spcPct val="0"/>
        </a:spcBef>
        <a:spcAft>
          <a:spcPct val="0"/>
        </a:spcAft>
        <a:defRPr sz="3600">
          <a:solidFill>
            <a:schemeClr val="tx2"/>
          </a:solidFill>
          <a:latin typeface="Arial" panose="020B0604020202020204" pitchFamily="34" charset="0"/>
        </a:defRPr>
      </a:lvl3pPr>
      <a:lvl4pPr algn="ctr" rtl="0" eaLnBrk="0" fontAlgn="base" hangingPunct="0">
        <a:spcBef>
          <a:spcPct val="0"/>
        </a:spcBef>
        <a:spcAft>
          <a:spcPct val="0"/>
        </a:spcAft>
        <a:defRPr sz="3600">
          <a:solidFill>
            <a:schemeClr val="tx2"/>
          </a:solidFill>
          <a:latin typeface="Arial" panose="020B0604020202020204" pitchFamily="34" charset="0"/>
        </a:defRPr>
      </a:lvl4pPr>
      <a:lvl5pPr algn="ctr" rtl="0" eaLnBrk="0" fontAlgn="base" hangingPunct="0">
        <a:spcBef>
          <a:spcPct val="0"/>
        </a:spcBef>
        <a:spcAft>
          <a:spcPct val="0"/>
        </a:spcAft>
        <a:defRPr sz="3600">
          <a:solidFill>
            <a:schemeClr val="tx2"/>
          </a:solidFill>
          <a:latin typeface="Arial" panose="020B0604020202020204" pitchFamily="34" charset="0"/>
        </a:defRPr>
      </a:lvl5pPr>
      <a:lvl6pPr marL="457200" algn="ctr" rtl="0" fontAlgn="base">
        <a:spcBef>
          <a:spcPct val="0"/>
        </a:spcBef>
        <a:spcAft>
          <a:spcPct val="0"/>
        </a:spcAft>
        <a:defRPr sz="3600">
          <a:solidFill>
            <a:schemeClr val="tx2"/>
          </a:solidFill>
          <a:latin typeface="Arial" panose="020B0604020202020204" pitchFamily="34" charset="0"/>
        </a:defRPr>
      </a:lvl6pPr>
      <a:lvl7pPr marL="914400" algn="ctr" rtl="0" fontAlgn="base">
        <a:spcBef>
          <a:spcPct val="0"/>
        </a:spcBef>
        <a:spcAft>
          <a:spcPct val="0"/>
        </a:spcAft>
        <a:defRPr sz="3600">
          <a:solidFill>
            <a:schemeClr val="tx2"/>
          </a:solidFill>
          <a:latin typeface="Arial" panose="020B0604020202020204" pitchFamily="34" charset="0"/>
        </a:defRPr>
      </a:lvl7pPr>
      <a:lvl8pPr marL="1371600" algn="ctr" rtl="0" fontAlgn="base">
        <a:spcBef>
          <a:spcPct val="0"/>
        </a:spcBef>
        <a:spcAft>
          <a:spcPct val="0"/>
        </a:spcAft>
        <a:defRPr sz="3600">
          <a:solidFill>
            <a:schemeClr val="tx2"/>
          </a:solidFill>
          <a:latin typeface="Arial" panose="020B0604020202020204" pitchFamily="34" charset="0"/>
        </a:defRPr>
      </a:lvl8pPr>
      <a:lvl9pPr marL="1828800" algn="ctr" rtl="0" fontAlgn="base">
        <a:spcBef>
          <a:spcPct val="0"/>
        </a:spcBef>
        <a:spcAft>
          <a:spcPct val="0"/>
        </a:spcAft>
        <a:defRPr sz="36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28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0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4"/>
          <p:cNvSpPr>
            <a:spLocks noGrp="1" noChangeArrowheads="1"/>
          </p:cNvSpPr>
          <p:nvPr>
            <p:ph type="ctrTitle"/>
          </p:nvPr>
        </p:nvSpPr>
        <p:spPr>
          <a:solidFill>
            <a:srgbClr val="F2B67A">
              <a:alpha val="50195"/>
            </a:srgbClr>
          </a:solidFill>
        </p:spPr>
        <p:txBody>
          <a:bodyPr/>
          <a:lstStyle/>
          <a:p>
            <a:pPr eaLnBrk="1" hangingPunct="1"/>
            <a:r>
              <a:rPr lang="en-GB" altLang="en-US" smtClean="0"/>
              <a:t>Wooden Briefcase Template</a:t>
            </a:r>
          </a:p>
        </p:txBody>
      </p:sp>
      <p:sp>
        <p:nvSpPr>
          <p:cNvPr id="4099" name="Rectangle 5"/>
          <p:cNvSpPr>
            <a:spLocks noGrp="1" noChangeArrowheads="1"/>
          </p:cNvSpPr>
          <p:nvPr>
            <p:ph type="subTitle" idx="1"/>
          </p:nvPr>
        </p:nvSpPr>
        <p:spPr/>
        <p:txBody>
          <a:bodyPr/>
          <a:lstStyle/>
          <a:p>
            <a:pPr eaLnBrk="1" hangingPunct="1"/>
            <a:r>
              <a:rPr lang="en-GB" altLang="en-US" smtClean="0"/>
              <a:t>Your Name</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en-US" altLang="en-US"/>
          </a:p>
        </p:txBody>
      </p:sp>
      <p:sp>
        <p:nvSpPr>
          <p:cNvPr id="22531" name="Rectangle 3"/>
          <p:cNvSpPr>
            <a:spLocks noGrp="1" noChangeArrowheads="1"/>
          </p:cNvSpPr>
          <p:nvPr>
            <p:ph type="title"/>
          </p:nvPr>
        </p:nvSpPr>
        <p:spPr>
          <a:xfrm>
            <a:off x="558800" y="0"/>
            <a:ext cx="8042275" cy="954088"/>
          </a:xfrm>
        </p:spPr>
        <p:txBody>
          <a:bodyPr/>
          <a:lstStyle/>
          <a:p>
            <a:pPr eaLnBrk="1" hangingPunct="1"/>
            <a:r>
              <a:rPr lang="en-GB" altLang="en-US" smtClean="0"/>
              <a:t>Use of templates</a:t>
            </a:r>
            <a:endParaRPr lang="en-US" altLang="en-US" smtClean="0"/>
          </a:p>
        </p:txBody>
      </p:sp>
      <p:sp>
        <p:nvSpPr>
          <p:cNvPr id="22532" name="Text Box 4"/>
          <p:cNvSpPr txBox="1">
            <a:spLocks noChangeArrowheads="1"/>
          </p:cNvSpPr>
          <p:nvPr/>
        </p:nvSpPr>
        <p:spPr bwMode="auto">
          <a:xfrm>
            <a:off x="1150938" y="1589088"/>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spcBef>
                <a:spcPct val="50000"/>
              </a:spcBef>
            </a:pPr>
            <a:r>
              <a:rPr lang="en-GB" altLang="en-US" sz="2000" b="1" baseline="0">
                <a:cs typeface="Arial" panose="020B0604020202020204" pitchFamily="34" charset="0"/>
              </a:rPr>
              <a:t>You are free to use these templates for your personal and business presentations.</a:t>
            </a:r>
          </a:p>
        </p:txBody>
      </p:sp>
      <p:sp>
        <p:nvSpPr>
          <p:cNvPr id="22533"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r>
              <a:rPr lang="en-GB" altLang="en-US" sz="1600" b="1" u="sng" baseline="0">
                <a:cs typeface="Arial" panose="020B0604020202020204" pitchFamily="34" charset="0"/>
              </a:rPr>
              <a:t>Do</a:t>
            </a:r>
          </a:p>
          <a:p>
            <a:pPr eaLnBrk="1" hangingPunct="1">
              <a:buFont typeface="Wingdings" panose="05000000000000000000" pitchFamily="2" charset="2"/>
              <a:buChar char="ü"/>
            </a:pPr>
            <a:r>
              <a:rPr lang="en-GB" altLang="en-US" sz="1400" baseline="0">
                <a:cs typeface="Arial" panose="020B0604020202020204" pitchFamily="34" charset="0"/>
              </a:rPr>
              <a:t>Use these templates for your presentations</a:t>
            </a:r>
          </a:p>
          <a:p>
            <a:pPr eaLnBrk="1" hangingPunct="1">
              <a:buFont typeface="Wingdings" panose="05000000000000000000" pitchFamily="2" charset="2"/>
              <a:buChar char="ü"/>
            </a:pPr>
            <a:r>
              <a:rPr lang="en-GB" altLang="en-US" sz="1400" baseline="0">
                <a:cs typeface="Arial" panose="020B0604020202020204" pitchFamily="34" charset="0"/>
              </a:rPr>
              <a:t>Display your presentation on a web site provided that it is not for the purpose of downloading the template.</a:t>
            </a:r>
          </a:p>
          <a:p>
            <a:pPr eaLnBrk="1" hangingPunct="1">
              <a:buFont typeface="Wingdings" panose="05000000000000000000" pitchFamily="2" charset="2"/>
              <a:buChar char="ü"/>
            </a:pPr>
            <a:r>
              <a:rPr lang="en-US" altLang="en-US" sz="1400" baseline="0">
                <a:cs typeface="Arial" panose="020B0604020202020204" pitchFamily="34" charset="0"/>
              </a:rPr>
              <a:t>If you like these templates, we would always appreciate a link back to our website.  Many thanks.</a:t>
            </a:r>
          </a:p>
          <a:p>
            <a:pPr eaLnBrk="1" hangingPunct="1">
              <a:buFont typeface="Wingdings" panose="05000000000000000000" pitchFamily="2" charset="2"/>
              <a:buChar char="ü"/>
            </a:pPr>
            <a:endParaRPr lang="en-US" altLang="en-US" sz="1400" baseline="0">
              <a:cs typeface="Arial" panose="020B0604020202020204" pitchFamily="34" charset="0"/>
            </a:endParaRPr>
          </a:p>
        </p:txBody>
      </p:sp>
      <p:sp>
        <p:nvSpPr>
          <p:cNvPr id="22534"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r>
              <a:rPr lang="en-GB" altLang="en-US" sz="1600" b="1" u="sng" baseline="0">
                <a:cs typeface="Arial" panose="020B0604020202020204" pitchFamily="34" charset="0"/>
              </a:rPr>
              <a:t>Don’t</a:t>
            </a:r>
          </a:p>
          <a:p>
            <a:pPr eaLnBrk="1" hangingPunct="1">
              <a:buFont typeface="Wingdings" panose="05000000000000000000" pitchFamily="2" charset="2"/>
              <a:buChar char="û"/>
            </a:pPr>
            <a:r>
              <a:rPr lang="en-GB" altLang="en-US" sz="1400" baseline="0">
                <a:cs typeface="Arial" panose="020B0604020202020204" pitchFamily="34" charset="0"/>
              </a:rPr>
              <a:t>Resell or distribute these templates</a:t>
            </a:r>
          </a:p>
          <a:p>
            <a:pPr eaLnBrk="1" hangingPunct="1">
              <a:buFont typeface="Wingdings" panose="05000000000000000000" pitchFamily="2" charset="2"/>
              <a:buChar char="û"/>
            </a:pPr>
            <a:r>
              <a:rPr lang="en-GB" altLang="en-US" sz="1400" baseline="0">
                <a:cs typeface="Arial" panose="020B0604020202020204" pitchFamily="34" charset="0"/>
              </a:rPr>
              <a:t>Put these templates on a website for download.  This includes uploading them onto file sharing networks like Slideshare, Myspace, Facebook, bit torrent etc</a:t>
            </a:r>
          </a:p>
          <a:p>
            <a:pPr eaLnBrk="1" hangingPunct="1">
              <a:buFont typeface="Wingdings" panose="05000000000000000000" pitchFamily="2" charset="2"/>
              <a:buChar char="û"/>
            </a:pPr>
            <a:r>
              <a:rPr lang="en-GB" altLang="en-US" sz="1400" baseline="0">
                <a:cs typeface="Arial" panose="020B0604020202020204" pitchFamily="34" charset="0"/>
              </a:rPr>
              <a:t>Pass off any of our created content as your own work</a:t>
            </a:r>
            <a:endParaRPr lang="en-US" altLang="en-US" sz="1400" baseline="0">
              <a:cs typeface="Arial" panose="020B0604020202020204" pitchFamily="34" charset="0"/>
            </a:endParaRPr>
          </a:p>
        </p:txBody>
      </p:sp>
      <p:sp>
        <p:nvSpPr>
          <p:cNvPr id="22535"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baseline="-25000">
                <a:solidFill>
                  <a:schemeClr val="tx1"/>
                </a:solidFill>
                <a:latin typeface="Arial" panose="020B0604020202020204" pitchFamily="34" charset="0"/>
              </a:defRPr>
            </a:lvl1pPr>
            <a:lvl2pPr>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lvl="1" algn="ctr" eaLnBrk="1" hangingPunct="1">
              <a:lnSpc>
                <a:spcPct val="90000"/>
              </a:lnSpc>
              <a:spcBef>
                <a:spcPct val="20000"/>
              </a:spcBef>
              <a:buClr>
                <a:schemeClr val="accent1"/>
              </a:buClr>
            </a:pPr>
            <a:r>
              <a:rPr lang="en-GB" altLang="en-US" sz="2000" b="1" baseline="0">
                <a:cs typeface="Arial" panose="020B0604020202020204" pitchFamily="34" charset="0"/>
              </a:rPr>
              <a:t>You can find many more free templates on the Presentation Magazine website </a:t>
            </a:r>
            <a:r>
              <a:rPr lang="en-GB" altLang="en-US" sz="2000" b="1" baseline="0">
                <a:cs typeface="Arial" panose="020B0604020202020204" pitchFamily="34" charset="0"/>
                <a:hlinkClick r:id="rId3"/>
              </a:rPr>
              <a:t>www.presentationmagazine.com</a:t>
            </a:r>
            <a:r>
              <a:rPr lang="en-GB" altLang="en-US" sz="2000" b="1" baseline="0">
                <a:cs typeface="Arial" panose="020B0604020202020204" pitchFamily="34" charset="0"/>
              </a:rPr>
              <a:t>  </a:t>
            </a:r>
            <a:endParaRPr lang="en-US" altLang="en-US" sz="2000" b="1" baseline="0">
              <a:cs typeface="Arial" panose="020B0604020202020204" pitchFamily="34" charset="0"/>
            </a:endParaRPr>
          </a:p>
        </p:txBody>
      </p:sp>
      <p:sp>
        <p:nvSpPr>
          <p:cNvPr id="22536"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spcBef>
                <a:spcPct val="50000"/>
              </a:spcBef>
            </a:pPr>
            <a:r>
              <a:rPr lang="en-GB" altLang="en-US" sz="1400" baseline="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baseline="0">
              <a:cs typeface="Arial" panose="020B0604020202020204" pitchFamily="34" charset="0"/>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4" descr="box-insid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7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GB" altLang="en-US" smtClean="0"/>
              <a:t>Example of a Bullet Point Slide</a:t>
            </a:r>
          </a:p>
        </p:txBody>
      </p:sp>
      <p:sp>
        <p:nvSpPr>
          <p:cNvPr id="8195" name="Rectangle 3"/>
          <p:cNvSpPr>
            <a:spLocks noGrp="1" noChangeArrowheads="1"/>
          </p:cNvSpPr>
          <p:nvPr>
            <p:ph type="body" idx="1"/>
          </p:nvPr>
        </p:nvSpPr>
        <p:spPr/>
        <p:txBody>
          <a:bodyPr/>
          <a:lstStyle/>
          <a:p>
            <a:pPr eaLnBrk="1" hangingPunct="1"/>
            <a:r>
              <a:rPr lang="en-GB" altLang="en-US" smtClean="0"/>
              <a:t>Bullet Point</a:t>
            </a:r>
          </a:p>
          <a:p>
            <a:pPr eaLnBrk="1" hangingPunct="1"/>
            <a:r>
              <a:rPr lang="en-GB" altLang="en-US" smtClean="0"/>
              <a:t>Bullet Point</a:t>
            </a:r>
          </a:p>
          <a:p>
            <a:pPr lvl="1" eaLnBrk="1" hangingPunct="1"/>
            <a:r>
              <a:rPr lang="en-GB" altLang="en-US" smtClean="0"/>
              <a:t>Sub Bullet</a:t>
            </a:r>
            <a:endParaRPr lang="en-GB" altLang="en-US" smtClean="0">
              <a:solidFill>
                <a:schemeClr val="accent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4"/>
          <p:cNvSpPr>
            <a:spLocks noChangeArrowheads="1"/>
          </p:cNvSpPr>
          <p:nvPr/>
        </p:nvSpPr>
        <p:spPr bwMode="auto">
          <a:xfrm>
            <a:off x="609600" y="1495425"/>
            <a:ext cx="7983538" cy="4541838"/>
          </a:xfrm>
          <a:prstGeom prst="rect">
            <a:avLst/>
          </a:prstGeom>
          <a:solidFill>
            <a:srgbClr val="FFFFFF">
              <a:alpha val="3098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en-US" altLang="en-US"/>
          </a:p>
        </p:txBody>
      </p:sp>
      <p:sp>
        <p:nvSpPr>
          <p:cNvPr id="10243" name="Rectangle 2"/>
          <p:cNvSpPr>
            <a:spLocks noGrp="1" noChangeArrowheads="1"/>
          </p:cNvSpPr>
          <p:nvPr>
            <p:ph type="title"/>
          </p:nvPr>
        </p:nvSpPr>
        <p:spPr/>
        <p:txBody>
          <a:bodyPr/>
          <a:lstStyle/>
          <a:p>
            <a:pPr eaLnBrk="1" hangingPunct="1"/>
            <a:r>
              <a:rPr lang="en-GB" altLang="en-US" smtClean="0"/>
              <a:t>Colour scheme</a:t>
            </a:r>
            <a:endParaRPr lang="en-US" altLang="en-US" smtClean="0"/>
          </a:p>
        </p:txBody>
      </p:sp>
      <p:sp>
        <p:nvSpPr>
          <p:cNvPr id="10244" name="Rectangle 3"/>
          <p:cNvSpPr>
            <a:spLocks noChangeArrowheads="1"/>
          </p:cNvSpPr>
          <p:nvPr/>
        </p:nvSpPr>
        <p:spPr bwMode="auto">
          <a:xfrm>
            <a:off x="3632200" y="2955925"/>
            <a:ext cx="827088" cy="61118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en-US" altLang="en-US"/>
          </a:p>
        </p:txBody>
      </p:sp>
      <p:sp>
        <p:nvSpPr>
          <p:cNvPr id="10245" name="Rectangle 4"/>
          <p:cNvSpPr>
            <a:spLocks noChangeArrowheads="1"/>
          </p:cNvSpPr>
          <p:nvPr/>
        </p:nvSpPr>
        <p:spPr bwMode="auto">
          <a:xfrm>
            <a:off x="4708525" y="2955925"/>
            <a:ext cx="827088" cy="61118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en-US" altLang="en-US"/>
          </a:p>
        </p:txBody>
      </p:sp>
      <p:sp>
        <p:nvSpPr>
          <p:cNvPr id="10246" name="Rectangle 5"/>
          <p:cNvSpPr>
            <a:spLocks noChangeArrowheads="1"/>
          </p:cNvSpPr>
          <p:nvPr/>
        </p:nvSpPr>
        <p:spPr bwMode="auto">
          <a:xfrm>
            <a:off x="2579688" y="4224338"/>
            <a:ext cx="827087" cy="61118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en-US" altLang="en-US"/>
          </a:p>
        </p:txBody>
      </p:sp>
      <p:sp>
        <p:nvSpPr>
          <p:cNvPr id="10247" name="Rectangle 6"/>
          <p:cNvSpPr>
            <a:spLocks noChangeArrowheads="1"/>
          </p:cNvSpPr>
          <p:nvPr/>
        </p:nvSpPr>
        <p:spPr bwMode="auto">
          <a:xfrm>
            <a:off x="3648075" y="4224338"/>
            <a:ext cx="827088" cy="611187"/>
          </a:xfrm>
          <a:prstGeom prst="rect">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en-US" altLang="en-US"/>
          </a:p>
        </p:txBody>
      </p:sp>
      <p:sp>
        <p:nvSpPr>
          <p:cNvPr id="10248" name="Rectangle 7"/>
          <p:cNvSpPr>
            <a:spLocks noChangeArrowheads="1"/>
          </p:cNvSpPr>
          <p:nvPr/>
        </p:nvSpPr>
        <p:spPr bwMode="auto">
          <a:xfrm>
            <a:off x="4716463" y="4224338"/>
            <a:ext cx="827087" cy="611187"/>
          </a:xfrm>
          <a:prstGeom prst="rect">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en-US" altLang="en-US"/>
          </a:p>
        </p:txBody>
      </p:sp>
      <p:sp>
        <p:nvSpPr>
          <p:cNvPr id="10249" name="Rectangle 8"/>
          <p:cNvSpPr>
            <a:spLocks noChangeArrowheads="1"/>
          </p:cNvSpPr>
          <p:nvPr/>
        </p:nvSpPr>
        <p:spPr bwMode="auto">
          <a:xfrm>
            <a:off x="5786438" y="4224338"/>
            <a:ext cx="827087" cy="611187"/>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en-US" altLang="en-US"/>
          </a:p>
        </p:txBody>
      </p:sp>
      <p:sp>
        <p:nvSpPr>
          <p:cNvPr id="10250" name="Rectangle 9"/>
          <p:cNvSpPr>
            <a:spLocks noChangeArrowheads="1"/>
          </p:cNvSpPr>
          <p:nvPr/>
        </p:nvSpPr>
        <p:spPr bwMode="auto">
          <a:xfrm>
            <a:off x="5768975" y="2955925"/>
            <a:ext cx="827088" cy="611188"/>
          </a:xfrm>
          <a:prstGeom prst="rect">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en-US" altLang="en-US"/>
          </a:p>
        </p:txBody>
      </p:sp>
      <p:sp>
        <p:nvSpPr>
          <p:cNvPr id="10251" name="Rectangle 10"/>
          <p:cNvSpPr>
            <a:spLocks noChangeArrowheads="1"/>
          </p:cNvSpPr>
          <p:nvPr/>
        </p:nvSpPr>
        <p:spPr bwMode="auto">
          <a:xfrm>
            <a:off x="2563813" y="2955925"/>
            <a:ext cx="827087" cy="61118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en-US" altLang="en-US"/>
          </a:p>
        </p:txBody>
      </p:sp>
      <p:sp>
        <p:nvSpPr>
          <p:cNvPr id="10252" name="Text Box 11"/>
          <p:cNvSpPr txBox="1">
            <a:spLocks noChangeArrowheads="1"/>
          </p:cNvSpPr>
          <p:nvPr/>
        </p:nvSpPr>
        <p:spPr bwMode="auto">
          <a:xfrm>
            <a:off x="2344738" y="2501900"/>
            <a:ext cx="12668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algn="ctr" eaLnBrk="1" hangingPunct="1"/>
            <a:r>
              <a:rPr lang="en-GB" altLang="en-US" sz="1600" baseline="0">
                <a:cs typeface="Arial" panose="020B0604020202020204" pitchFamily="34" charset="0"/>
              </a:rPr>
              <a:t>Background</a:t>
            </a:r>
            <a:endParaRPr lang="en-US" altLang="en-US" sz="1600" baseline="0">
              <a:cs typeface="Arial" panose="020B0604020202020204" pitchFamily="34" charset="0"/>
            </a:endParaRPr>
          </a:p>
        </p:txBody>
      </p:sp>
      <p:sp>
        <p:nvSpPr>
          <p:cNvPr id="10253" name="Text Box 12"/>
          <p:cNvSpPr txBox="1">
            <a:spLocks noChangeArrowheads="1"/>
          </p:cNvSpPr>
          <p:nvPr/>
        </p:nvSpPr>
        <p:spPr bwMode="auto">
          <a:xfrm>
            <a:off x="3662363" y="2379663"/>
            <a:ext cx="77152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algn="ctr" eaLnBrk="1" hangingPunct="1"/>
            <a:r>
              <a:rPr lang="en-GB" altLang="en-US" sz="1600" baseline="0">
                <a:cs typeface="Arial" panose="020B0604020202020204" pitchFamily="34" charset="0"/>
              </a:rPr>
              <a:t>Text &amp;</a:t>
            </a:r>
          </a:p>
          <a:p>
            <a:pPr algn="ctr" eaLnBrk="1" hangingPunct="1"/>
            <a:r>
              <a:rPr lang="en-GB" altLang="en-US" sz="1600" baseline="0">
                <a:cs typeface="Arial" panose="020B0604020202020204" pitchFamily="34" charset="0"/>
              </a:rPr>
              <a:t>Lines</a:t>
            </a:r>
            <a:endParaRPr lang="en-US" altLang="en-US" sz="1600" baseline="0">
              <a:cs typeface="Arial" panose="020B0604020202020204" pitchFamily="34" charset="0"/>
            </a:endParaRPr>
          </a:p>
        </p:txBody>
      </p:sp>
      <p:sp>
        <p:nvSpPr>
          <p:cNvPr id="10254" name="Text Box 13"/>
          <p:cNvSpPr txBox="1">
            <a:spLocks noChangeArrowheads="1"/>
          </p:cNvSpPr>
          <p:nvPr/>
        </p:nvSpPr>
        <p:spPr bwMode="auto">
          <a:xfrm>
            <a:off x="4613275" y="2501900"/>
            <a:ext cx="101758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algn="ctr" eaLnBrk="1" hangingPunct="1"/>
            <a:r>
              <a:rPr lang="en-GB" altLang="en-US" sz="1600" baseline="0">
                <a:cs typeface="Arial" panose="020B0604020202020204" pitchFamily="34" charset="0"/>
              </a:rPr>
              <a:t>Shadows</a:t>
            </a:r>
            <a:endParaRPr lang="en-US" altLang="en-US" sz="1600" baseline="0">
              <a:cs typeface="Arial" panose="020B0604020202020204" pitchFamily="34" charset="0"/>
            </a:endParaRPr>
          </a:p>
        </p:txBody>
      </p:sp>
      <p:sp>
        <p:nvSpPr>
          <p:cNvPr id="10255" name="Text Box 14"/>
          <p:cNvSpPr txBox="1">
            <a:spLocks noChangeArrowheads="1"/>
          </p:cNvSpPr>
          <p:nvPr/>
        </p:nvSpPr>
        <p:spPr bwMode="auto">
          <a:xfrm>
            <a:off x="5892800" y="2379663"/>
            <a:ext cx="579438"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algn="ctr" eaLnBrk="1" hangingPunct="1"/>
            <a:r>
              <a:rPr lang="en-GB" altLang="en-US" sz="1600" baseline="0">
                <a:cs typeface="Arial" panose="020B0604020202020204" pitchFamily="34" charset="0"/>
              </a:rPr>
              <a:t>Title</a:t>
            </a:r>
            <a:br>
              <a:rPr lang="en-GB" altLang="en-US" sz="1600" baseline="0">
                <a:cs typeface="Arial" panose="020B0604020202020204" pitchFamily="34" charset="0"/>
              </a:rPr>
            </a:br>
            <a:r>
              <a:rPr lang="en-GB" altLang="en-US" sz="1600" baseline="0">
                <a:cs typeface="Arial" panose="020B0604020202020204" pitchFamily="34" charset="0"/>
              </a:rPr>
              <a:t>Text</a:t>
            </a:r>
            <a:endParaRPr lang="en-US" altLang="en-US" sz="1600" baseline="0">
              <a:cs typeface="Arial" panose="020B0604020202020204" pitchFamily="34" charset="0"/>
            </a:endParaRPr>
          </a:p>
        </p:txBody>
      </p:sp>
      <p:sp>
        <p:nvSpPr>
          <p:cNvPr id="10256" name="Text Box 15"/>
          <p:cNvSpPr txBox="1">
            <a:spLocks noChangeArrowheads="1"/>
          </p:cNvSpPr>
          <p:nvPr/>
        </p:nvSpPr>
        <p:spPr bwMode="auto">
          <a:xfrm>
            <a:off x="2722563" y="3713163"/>
            <a:ext cx="5429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algn="ctr" eaLnBrk="1" hangingPunct="1"/>
            <a:r>
              <a:rPr lang="en-GB" altLang="en-US" sz="1600" baseline="0">
                <a:cs typeface="Arial" panose="020B0604020202020204" pitchFamily="34" charset="0"/>
              </a:rPr>
              <a:t>Fills</a:t>
            </a:r>
            <a:endParaRPr lang="en-US" altLang="en-US" sz="1600" baseline="0">
              <a:cs typeface="Arial" panose="020B0604020202020204" pitchFamily="34" charset="0"/>
            </a:endParaRPr>
          </a:p>
        </p:txBody>
      </p:sp>
      <p:sp>
        <p:nvSpPr>
          <p:cNvPr id="10257" name="Text Box 16"/>
          <p:cNvSpPr txBox="1">
            <a:spLocks noChangeArrowheads="1"/>
          </p:cNvSpPr>
          <p:nvPr/>
        </p:nvSpPr>
        <p:spPr bwMode="auto">
          <a:xfrm>
            <a:off x="3668713" y="3713163"/>
            <a:ext cx="80486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algn="ctr" eaLnBrk="1" hangingPunct="1"/>
            <a:r>
              <a:rPr lang="en-GB" altLang="en-US" sz="1600" baseline="0">
                <a:cs typeface="Arial" panose="020B0604020202020204" pitchFamily="34" charset="0"/>
              </a:rPr>
              <a:t>Accent</a:t>
            </a:r>
            <a:endParaRPr lang="en-US" altLang="en-US" sz="1600" baseline="0">
              <a:cs typeface="Arial" panose="020B0604020202020204" pitchFamily="34" charset="0"/>
            </a:endParaRPr>
          </a:p>
        </p:txBody>
      </p:sp>
      <p:sp>
        <p:nvSpPr>
          <p:cNvPr id="10258" name="Text Box 17"/>
          <p:cNvSpPr txBox="1">
            <a:spLocks noChangeArrowheads="1"/>
          </p:cNvSpPr>
          <p:nvPr/>
        </p:nvSpPr>
        <p:spPr bwMode="auto">
          <a:xfrm>
            <a:off x="4603750" y="3590925"/>
            <a:ext cx="10287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algn="ctr" eaLnBrk="1" hangingPunct="1"/>
            <a:r>
              <a:rPr lang="en-GB" altLang="en-US" sz="1600" baseline="0">
                <a:cs typeface="Arial" panose="020B0604020202020204" pitchFamily="34" charset="0"/>
              </a:rPr>
              <a:t>Accent &amp;</a:t>
            </a:r>
          </a:p>
          <a:p>
            <a:pPr algn="ctr" eaLnBrk="1" hangingPunct="1"/>
            <a:r>
              <a:rPr lang="en-GB" altLang="en-US" sz="1600" baseline="0">
                <a:cs typeface="Arial" panose="020B0604020202020204" pitchFamily="34" charset="0"/>
              </a:rPr>
              <a:t>Hyperlink</a:t>
            </a:r>
            <a:endParaRPr lang="en-US" altLang="en-US" sz="1600" baseline="0">
              <a:cs typeface="Arial" panose="020B0604020202020204" pitchFamily="34" charset="0"/>
            </a:endParaRPr>
          </a:p>
        </p:txBody>
      </p:sp>
      <p:sp>
        <p:nvSpPr>
          <p:cNvPr id="10259" name="Text Box 18"/>
          <p:cNvSpPr txBox="1">
            <a:spLocks noChangeArrowheads="1"/>
          </p:cNvSpPr>
          <p:nvPr/>
        </p:nvSpPr>
        <p:spPr bwMode="auto">
          <a:xfrm>
            <a:off x="5684838" y="3589338"/>
            <a:ext cx="10287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algn="ctr" eaLnBrk="1" hangingPunct="1"/>
            <a:r>
              <a:rPr lang="en-GB" altLang="en-US" sz="1600" baseline="0">
                <a:cs typeface="Arial" panose="020B0604020202020204" pitchFamily="34" charset="0"/>
              </a:rPr>
              <a:t>Followed</a:t>
            </a:r>
          </a:p>
          <a:p>
            <a:pPr algn="ctr" eaLnBrk="1" hangingPunct="1"/>
            <a:r>
              <a:rPr lang="en-GB" altLang="en-US" sz="1600" baseline="0">
                <a:cs typeface="Arial" panose="020B0604020202020204" pitchFamily="34" charset="0"/>
              </a:rPr>
              <a:t>Hyperlink</a:t>
            </a:r>
            <a:endParaRPr lang="en-US" altLang="en-US" sz="1600" baseline="0">
              <a:cs typeface="Arial" panose="020B0604020202020204" pitchFamily="34" charset="0"/>
            </a:endParaRPr>
          </a:p>
        </p:txBody>
      </p:sp>
      <p:sp>
        <p:nvSpPr>
          <p:cNvPr id="10260" name="Rectangle 19"/>
          <p:cNvSpPr>
            <a:spLocks noChangeArrowheads="1"/>
          </p:cNvSpPr>
          <p:nvPr/>
        </p:nvSpPr>
        <p:spPr bwMode="auto">
          <a:xfrm>
            <a:off x="2570163" y="5329238"/>
            <a:ext cx="827087" cy="611187"/>
          </a:xfrm>
          <a:prstGeom prst="rect">
            <a:avLst/>
          </a:prstGeom>
          <a:solidFill>
            <a:srgbClr val="964A1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en-US" altLang="en-US"/>
          </a:p>
        </p:txBody>
      </p:sp>
      <p:sp>
        <p:nvSpPr>
          <p:cNvPr id="10261" name="Rectangle 20"/>
          <p:cNvSpPr>
            <a:spLocks noChangeArrowheads="1"/>
          </p:cNvSpPr>
          <p:nvPr/>
        </p:nvSpPr>
        <p:spPr bwMode="auto">
          <a:xfrm>
            <a:off x="3638550" y="5329238"/>
            <a:ext cx="827088" cy="611187"/>
          </a:xfrm>
          <a:prstGeom prst="rect">
            <a:avLst/>
          </a:prstGeom>
          <a:solidFill>
            <a:srgbClr val="884113"/>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en-US" altLang="en-US"/>
          </a:p>
        </p:txBody>
      </p:sp>
      <p:sp>
        <p:nvSpPr>
          <p:cNvPr id="10262" name="Rectangle 21"/>
          <p:cNvSpPr>
            <a:spLocks noChangeArrowheads="1"/>
          </p:cNvSpPr>
          <p:nvPr/>
        </p:nvSpPr>
        <p:spPr bwMode="auto">
          <a:xfrm>
            <a:off x="5786438" y="5329238"/>
            <a:ext cx="827087" cy="611187"/>
          </a:xfrm>
          <a:prstGeom prst="rect">
            <a:avLst/>
          </a:prstGeom>
          <a:solidFill>
            <a:srgbClr val="79340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en-US" altLang="en-US"/>
          </a:p>
        </p:txBody>
      </p:sp>
      <p:sp>
        <p:nvSpPr>
          <p:cNvPr id="10263" name="Rectangle 22"/>
          <p:cNvSpPr>
            <a:spLocks noChangeArrowheads="1"/>
          </p:cNvSpPr>
          <p:nvPr/>
        </p:nvSpPr>
        <p:spPr bwMode="auto">
          <a:xfrm>
            <a:off x="4716463" y="5329238"/>
            <a:ext cx="827087" cy="611187"/>
          </a:xfrm>
          <a:prstGeom prst="rect">
            <a:avLst/>
          </a:prstGeom>
          <a:solidFill>
            <a:srgbClr val="773715"/>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en-US" altLang="en-US"/>
          </a:p>
        </p:txBody>
      </p:sp>
      <p:sp>
        <p:nvSpPr>
          <p:cNvPr id="10264" name="Text Box 23"/>
          <p:cNvSpPr txBox="1">
            <a:spLocks noChangeArrowheads="1"/>
          </p:cNvSpPr>
          <p:nvPr/>
        </p:nvSpPr>
        <p:spPr bwMode="auto">
          <a:xfrm>
            <a:off x="3595688" y="4941888"/>
            <a:ext cx="19907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algn="ctr" eaLnBrk="1" hangingPunct="1"/>
            <a:r>
              <a:rPr lang="en-GB" altLang="en-US" sz="1600" baseline="0">
                <a:cs typeface="Arial" panose="020B0604020202020204" pitchFamily="34" charset="0"/>
              </a:rPr>
              <a:t>Colours of the wood</a:t>
            </a:r>
            <a:endParaRPr lang="en-US" altLang="en-US" sz="1600" baseline="0">
              <a:cs typeface="Arial" panose="020B0604020202020204" pitchFamily="34" charset="0"/>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GB" altLang="en-US" smtClean="0"/>
              <a:t>Sample Graph (3 colours)</a:t>
            </a:r>
            <a:endParaRPr lang="en-US" altLang="en-US" smtClean="0"/>
          </a:p>
        </p:txBody>
      </p:sp>
      <p:graphicFrame>
        <p:nvGraphicFramePr>
          <p:cNvPr id="12291" name="Object 3"/>
          <p:cNvGraphicFramePr>
            <a:graphicFrameLocks noChangeAspect="1"/>
          </p:cNvGraphicFramePr>
          <p:nvPr/>
        </p:nvGraphicFramePr>
        <p:xfrm>
          <a:off x="1457325" y="2403475"/>
          <a:ext cx="6732588" cy="3740150"/>
        </p:xfrm>
        <a:graphic>
          <a:graphicData uri="http://schemas.openxmlformats.org/presentationml/2006/ole">
            <mc:AlternateContent xmlns:mc="http://schemas.openxmlformats.org/markup-compatibility/2006">
              <mc:Choice xmlns:v="urn:schemas-microsoft-com:vml" Requires="v">
                <p:oleObj spid="_x0000_s12292" name="Chart" r:id="rId4" imgW="8296275" imgH="4610100" progId="MSGraph.Chart.8">
                  <p:embed followColorScheme="full"/>
                </p:oleObj>
              </mc:Choice>
              <mc:Fallback>
                <p:oleObj name="Chart" r:id="rId4" imgW="8296275" imgH="4610100"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57325" y="2403475"/>
                        <a:ext cx="6732588" cy="374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accent1"/>
                              </a:outerShdw>
                            </a:effectLst>
                          </a14:hiddenEffects>
                        </a:ext>
                      </a:extLst>
                    </p:spPr>
                  </p:pic>
                </p:oleObj>
              </mc:Fallback>
            </mc:AlternateContent>
          </a:graphicData>
        </a:graphic>
      </p:graphicFrame>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GB" altLang="en-US" smtClean="0"/>
              <a:t>Picture slide</a:t>
            </a:r>
            <a:endParaRPr lang="en-US" altLang="en-US" smtClean="0"/>
          </a:p>
        </p:txBody>
      </p:sp>
      <p:sp>
        <p:nvSpPr>
          <p:cNvPr id="14339" name="Rectangle 3"/>
          <p:cNvSpPr>
            <a:spLocks noGrp="1" noChangeArrowheads="1"/>
          </p:cNvSpPr>
          <p:nvPr>
            <p:ph type="body" sz="half" idx="1"/>
          </p:nvPr>
        </p:nvSpPr>
        <p:spPr>
          <a:xfrm>
            <a:off x="558800" y="2471738"/>
            <a:ext cx="3937000" cy="3654425"/>
          </a:xfrm>
        </p:spPr>
        <p:txBody>
          <a:bodyPr/>
          <a:lstStyle/>
          <a:p>
            <a:pPr eaLnBrk="1" hangingPunct="1"/>
            <a:r>
              <a:rPr lang="en-GB" altLang="en-US" sz="2400" smtClean="0"/>
              <a:t>Bullet 1</a:t>
            </a:r>
          </a:p>
          <a:p>
            <a:pPr eaLnBrk="1" hangingPunct="1"/>
            <a:r>
              <a:rPr lang="en-GB" altLang="en-US" sz="2400" smtClean="0"/>
              <a:t>Bullet 2</a:t>
            </a:r>
            <a:endParaRPr lang="en-US" altLang="en-US" sz="2400" smtClean="0"/>
          </a:p>
        </p:txBody>
      </p:sp>
      <p:pic>
        <p:nvPicPr>
          <p:cNvPr id="14340" name="Picture 4" descr="St Malo 0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95975" y="2740025"/>
            <a:ext cx="2268538" cy="2833688"/>
          </a:xfrm>
          <a:prstGeom prst="rect">
            <a:avLst/>
          </a:prstGeom>
          <a:solidFill>
            <a:schemeClr val="accent1"/>
          </a:solidFill>
          <a:ln w="38100" algn="ctr">
            <a:solidFill>
              <a:srgbClr val="D4975A"/>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extLst>
            <a:ext uri="{91240B29-F687-4F45-9708-019B960494DF}">
              <a14:hiddenLine xmlns:a14="http://schemas.microsoft.com/office/drawing/2010/main" w="9525">
                <a:solidFill>
                  <a:schemeClr val="tx1"/>
                </a:solidFill>
                <a:miter lim="800000"/>
                <a:headEnd type="none" w="med" len="med"/>
                <a:tailEnd type="none" w="med" len="med"/>
              </a14:hiddenLine>
            </a:ext>
          </a:extLst>
        </p:spPr>
        <p:txBody>
          <a:bodyPr/>
          <a:lstStyle/>
          <a:p>
            <a:pPr eaLnBrk="1" hangingPunct="1"/>
            <a:r>
              <a:rPr lang="en-GB" altLang="en-US" smtClean="0"/>
              <a:t>Example of a table</a:t>
            </a:r>
            <a:endParaRPr lang="en-US" altLang="en-US" smtClean="0"/>
          </a:p>
        </p:txBody>
      </p:sp>
      <p:graphicFrame>
        <p:nvGraphicFramePr>
          <p:cNvPr id="49192" name="Group 40"/>
          <p:cNvGraphicFramePr>
            <a:graphicFrameLocks noGrp="1"/>
          </p:cNvGraphicFramePr>
          <p:nvPr>
            <p:ph type="tbl" idx="1"/>
          </p:nvPr>
        </p:nvGraphicFramePr>
        <p:xfrm>
          <a:off x="1966913" y="2554288"/>
          <a:ext cx="5551487" cy="2362200"/>
        </p:xfrm>
        <a:graphic>
          <a:graphicData uri="http://schemas.openxmlformats.org/drawingml/2006/table">
            <a:tbl>
              <a:tblPr/>
              <a:tblGrid>
                <a:gridCol w="2778125"/>
                <a:gridCol w="2773362"/>
              </a:tblGrid>
              <a:tr h="337457">
                <a:tc>
                  <a:txBody>
                    <a:bodyPr/>
                    <a:lstStyle>
                      <a:lvl1pPr indent="107950">
                        <a:spcBef>
                          <a:spcPct val="20000"/>
                        </a:spcBef>
                        <a:defRPr sz="2400">
                          <a:solidFill>
                            <a:schemeClr val="tx1"/>
                          </a:solidFill>
                          <a:latin typeface="Arial" panose="020B0604020202020204" pitchFamily="34" charset="0"/>
                        </a:defRPr>
                      </a:lvl1pPr>
                      <a:lvl2pPr indent="165100">
                        <a:spcBef>
                          <a:spcPct val="20000"/>
                        </a:spcBef>
                        <a:defRPr sz="2000">
                          <a:solidFill>
                            <a:schemeClr val="tx1"/>
                          </a:solidFill>
                          <a:latin typeface="Arial" panose="020B0604020202020204" pitchFamily="34" charset="0"/>
                        </a:defRPr>
                      </a:lvl2pPr>
                      <a:lvl3pPr indent="165100">
                        <a:spcBef>
                          <a:spcPct val="20000"/>
                        </a:spcBef>
                        <a:defRPr>
                          <a:solidFill>
                            <a:schemeClr val="tx1"/>
                          </a:solidFill>
                          <a:latin typeface="Arial" panose="020B0604020202020204" pitchFamily="34" charset="0"/>
                        </a:defRPr>
                      </a:lvl3pPr>
                      <a:lvl4pPr indent="149225">
                        <a:spcBef>
                          <a:spcPct val="20000"/>
                        </a:spcBef>
                        <a:defRPr sz="1600">
                          <a:solidFill>
                            <a:schemeClr val="tx1"/>
                          </a:solidFill>
                          <a:latin typeface="Arial" panose="020B0604020202020204" pitchFamily="34" charset="0"/>
                        </a:defRPr>
                      </a:lvl4pPr>
                      <a:lvl5pPr indent="100013">
                        <a:spcBef>
                          <a:spcPct val="20000"/>
                        </a:spcBef>
                        <a:defRPr sz="1600">
                          <a:solidFill>
                            <a:schemeClr val="tx1"/>
                          </a:solidFill>
                          <a:latin typeface="Arial" panose="020B0604020202020204" pitchFamily="34" charset="0"/>
                        </a:defRPr>
                      </a:lvl5pPr>
                      <a:lvl6pPr indent="100013" fontAlgn="base">
                        <a:spcBef>
                          <a:spcPct val="20000"/>
                        </a:spcBef>
                        <a:spcAft>
                          <a:spcPct val="0"/>
                        </a:spcAft>
                        <a:defRPr sz="1600">
                          <a:solidFill>
                            <a:schemeClr val="tx1"/>
                          </a:solidFill>
                          <a:latin typeface="Arial" panose="020B0604020202020204" pitchFamily="34" charset="0"/>
                        </a:defRPr>
                      </a:lvl6pPr>
                      <a:lvl7pPr indent="100013" fontAlgn="base">
                        <a:spcBef>
                          <a:spcPct val="20000"/>
                        </a:spcBef>
                        <a:spcAft>
                          <a:spcPct val="0"/>
                        </a:spcAft>
                        <a:defRPr sz="1600">
                          <a:solidFill>
                            <a:schemeClr val="tx1"/>
                          </a:solidFill>
                          <a:latin typeface="Arial" panose="020B0604020202020204" pitchFamily="34" charset="0"/>
                        </a:defRPr>
                      </a:lvl7pPr>
                      <a:lvl8pPr indent="100013" fontAlgn="base">
                        <a:spcBef>
                          <a:spcPct val="20000"/>
                        </a:spcBef>
                        <a:spcAft>
                          <a:spcPct val="0"/>
                        </a:spcAft>
                        <a:defRPr sz="1600">
                          <a:solidFill>
                            <a:schemeClr val="tx1"/>
                          </a:solidFill>
                          <a:latin typeface="Arial" panose="020B0604020202020204" pitchFamily="34" charset="0"/>
                        </a:defRPr>
                      </a:lvl8pPr>
                      <a:lvl9pPr indent="100013" fontAlgn="base">
                        <a:spcBef>
                          <a:spcPct val="20000"/>
                        </a:spcBef>
                        <a:spcAft>
                          <a:spcPct val="0"/>
                        </a:spcAft>
                        <a:defRPr sz="1600">
                          <a:solidFill>
                            <a:schemeClr val="tx1"/>
                          </a:solidFill>
                          <a:latin typeface="Arial" panose="020B0604020202020204" pitchFamily="34" charset="0"/>
                        </a:defRPr>
                      </a:lvl9pPr>
                    </a:lstStyle>
                    <a:p>
                      <a:pPr marL="0" marR="0" lvl="0" indent="107950" algn="l" defTabSz="9144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smtClean="0">
                          <a:ln>
                            <a:noFill/>
                          </a:ln>
                          <a:solidFill>
                            <a:srgbClr val="FFFFFF"/>
                          </a:solidFill>
                          <a:effectLst/>
                          <a:latin typeface="Arial" panose="020B0604020202020204" pitchFamily="34" charset="0"/>
                        </a:rPr>
                        <a:t>Title</a:t>
                      </a:r>
                      <a:endParaRPr kumimoji="0" lang="en-US" altLang="en-US" sz="1600" b="1" i="0" u="none" strike="noStrike" cap="none" normalizeH="0" baseline="0" smtClean="0">
                        <a:ln>
                          <a:noFill/>
                        </a:ln>
                        <a:solidFill>
                          <a:srgbClr val="FFFFFF"/>
                        </a:solidFill>
                        <a:effectLst/>
                        <a:latin typeface="Arial" panose="020B0604020202020204" pitchFamily="34" charset="0"/>
                      </a:endParaRPr>
                    </a:p>
                  </a:txBody>
                  <a:tcPr marL="90000" marR="90000" marT="46802" marB="46802" anchor="ctr" anchorCtr="1"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folHlink"/>
                    </a:solidFill>
                  </a:tcPr>
                </a:tc>
                <a:tc>
                  <a:txBody>
                    <a:bodyPr/>
                    <a:lstStyle>
                      <a:lvl1pPr indent="107950">
                        <a:spcBef>
                          <a:spcPct val="20000"/>
                        </a:spcBef>
                        <a:defRPr sz="2400">
                          <a:solidFill>
                            <a:schemeClr val="tx1"/>
                          </a:solidFill>
                          <a:latin typeface="Arial" panose="020B0604020202020204" pitchFamily="34" charset="0"/>
                        </a:defRPr>
                      </a:lvl1pPr>
                      <a:lvl2pPr indent="165100">
                        <a:spcBef>
                          <a:spcPct val="20000"/>
                        </a:spcBef>
                        <a:defRPr sz="2000">
                          <a:solidFill>
                            <a:schemeClr val="tx1"/>
                          </a:solidFill>
                          <a:latin typeface="Arial" panose="020B0604020202020204" pitchFamily="34" charset="0"/>
                        </a:defRPr>
                      </a:lvl2pPr>
                      <a:lvl3pPr indent="165100">
                        <a:spcBef>
                          <a:spcPct val="20000"/>
                        </a:spcBef>
                        <a:defRPr>
                          <a:solidFill>
                            <a:schemeClr val="tx1"/>
                          </a:solidFill>
                          <a:latin typeface="Arial" panose="020B0604020202020204" pitchFamily="34" charset="0"/>
                        </a:defRPr>
                      </a:lvl3pPr>
                      <a:lvl4pPr indent="149225">
                        <a:spcBef>
                          <a:spcPct val="20000"/>
                        </a:spcBef>
                        <a:defRPr sz="1600">
                          <a:solidFill>
                            <a:schemeClr val="tx1"/>
                          </a:solidFill>
                          <a:latin typeface="Arial" panose="020B0604020202020204" pitchFamily="34" charset="0"/>
                        </a:defRPr>
                      </a:lvl4pPr>
                      <a:lvl5pPr indent="100013">
                        <a:spcBef>
                          <a:spcPct val="20000"/>
                        </a:spcBef>
                        <a:defRPr sz="1600">
                          <a:solidFill>
                            <a:schemeClr val="tx1"/>
                          </a:solidFill>
                          <a:latin typeface="Arial" panose="020B0604020202020204" pitchFamily="34" charset="0"/>
                        </a:defRPr>
                      </a:lvl5pPr>
                      <a:lvl6pPr indent="100013" fontAlgn="base">
                        <a:spcBef>
                          <a:spcPct val="20000"/>
                        </a:spcBef>
                        <a:spcAft>
                          <a:spcPct val="0"/>
                        </a:spcAft>
                        <a:defRPr sz="1600">
                          <a:solidFill>
                            <a:schemeClr val="tx1"/>
                          </a:solidFill>
                          <a:latin typeface="Arial" panose="020B0604020202020204" pitchFamily="34" charset="0"/>
                        </a:defRPr>
                      </a:lvl6pPr>
                      <a:lvl7pPr indent="100013" fontAlgn="base">
                        <a:spcBef>
                          <a:spcPct val="20000"/>
                        </a:spcBef>
                        <a:spcAft>
                          <a:spcPct val="0"/>
                        </a:spcAft>
                        <a:defRPr sz="1600">
                          <a:solidFill>
                            <a:schemeClr val="tx1"/>
                          </a:solidFill>
                          <a:latin typeface="Arial" panose="020B0604020202020204" pitchFamily="34" charset="0"/>
                        </a:defRPr>
                      </a:lvl7pPr>
                      <a:lvl8pPr indent="100013" fontAlgn="base">
                        <a:spcBef>
                          <a:spcPct val="20000"/>
                        </a:spcBef>
                        <a:spcAft>
                          <a:spcPct val="0"/>
                        </a:spcAft>
                        <a:defRPr sz="1600">
                          <a:solidFill>
                            <a:schemeClr val="tx1"/>
                          </a:solidFill>
                          <a:latin typeface="Arial" panose="020B0604020202020204" pitchFamily="34" charset="0"/>
                        </a:defRPr>
                      </a:lvl8pPr>
                      <a:lvl9pPr indent="100013" fontAlgn="base">
                        <a:spcBef>
                          <a:spcPct val="20000"/>
                        </a:spcBef>
                        <a:spcAft>
                          <a:spcPct val="0"/>
                        </a:spcAft>
                        <a:defRPr sz="1600">
                          <a:solidFill>
                            <a:schemeClr val="tx1"/>
                          </a:solidFill>
                          <a:latin typeface="Arial" panose="020B0604020202020204" pitchFamily="34" charset="0"/>
                        </a:defRPr>
                      </a:lvl9pPr>
                    </a:lstStyle>
                    <a:p>
                      <a:pPr marL="0" marR="0" lvl="0" indent="107950" algn="l" defTabSz="9144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smtClean="0">
                          <a:ln>
                            <a:noFill/>
                          </a:ln>
                          <a:solidFill>
                            <a:srgbClr val="FFFFFF"/>
                          </a:solidFill>
                          <a:effectLst/>
                          <a:latin typeface="Arial" panose="020B0604020202020204" pitchFamily="34" charset="0"/>
                        </a:rPr>
                        <a:t>Title</a:t>
                      </a:r>
                      <a:endParaRPr kumimoji="0" lang="en-US" altLang="en-US" sz="1600" b="1" i="0" u="none" strike="noStrike" cap="none" normalizeH="0" baseline="0" smtClean="0">
                        <a:ln>
                          <a:noFill/>
                        </a:ln>
                        <a:solidFill>
                          <a:srgbClr val="FFFFFF"/>
                        </a:solidFill>
                        <a:effectLst/>
                        <a:latin typeface="Arial" panose="020B0604020202020204" pitchFamily="34" charset="0"/>
                      </a:endParaRPr>
                    </a:p>
                  </a:txBody>
                  <a:tcPr marL="90000" marR="90000" marT="46802" marB="46802" anchor="ctr" anchorCtr="1"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folHlink"/>
                    </a:solidFill>
                  </a:tcPr>
                </a:tc>
              </a:tr>
              <a:tr h="337457">
                <a:tc>
                  <a:txBody>
                    <a:bodyPr/>
                    <a:lstStyle>
                      <a:lvl1pPr indent="107950">
                        <a:spcBef>
                          <a:spcPct val="20000"/>
                        </a:spcBef>
                        <a:defRPr sz="2400">
                          <a:solidFill>
                            <a:schemeClr val="tx1"/>
                          </a:solidFill>
                          <a:latin typeface="Arial" panose="020B0604020202020204" pitchFamily="34" charset="0"/>
                        </a:defRPr>
                      </a:lvl1pPr>
                      <a:lvl2pPr indent="165100">
                        <a:spcBef>
                          <a:spcPct val="20000"/>
                        </a:spcBef>
                        <a:defRPr sz="2000">
                          <a:solidFill>
                            <a:schemeClr val="tx1"/>
                          </a:solidFill>
                          <a:latin typeface="Arial" panose="020B0604020202020204" pitchFamily="34" charset="0"/>
                        </a:defRPr>
                      </a:lvl2pPr>
                      <a:lvl3pPr indent="165100">
                        <a:spcBef>
                          <a:spcPct val="20000"/>
                        </a:spcBef>
                        <a:defRPr>
                          <a:solidFill>
                            <a:schemeClr val="tx1"/>
                          </a:solidFill>
                          <a:latin typeface="Arial" panose="020B0604020202020204" pitchFamily="34" charset="0"/>
                        </a:defRPr>
                      </a:lvl3pPr>
                      <a:lvl4pPr indent="149225">
                        <a:spcBef>
                          <a:spcPct val="20000"/>
                        </a:spcBef>
                        <a:defRPr sz="1600">
                          <a:solidFill>
                            <a:schemeClr val="tx1"/>
                          </a:solidFill>
                          <a:latin typeface="Arial" panose="020B0604020202020204" pitchFamily="34" charset="0"/>
                        </a:defRPr>
                      </a:lvl4pPr>
                      <a:lvl5pPr indent="100013">
                        <a:spcBef>
                          <a:spcPct val="20000"/>
                        </a:spcBef>
                        <a:defRPr sz="1600">
                          <a:solidFill>
                            <a:schemeClr val="tx1"/>
                          </a:solidFill>
                          <a:latin typeface="Arial" panose="020B0604020202020204" pitchFamily="34" charset="0"/>
                        </a:defRPr>
                      </a:lvl5pPr>
                      <a:lvl6pPr indent="100013" fontAlgn="base">
                        <a:spcBef>
                          <a:spcPct val="20000"/>
                        </a:spcBef>
                        <a:spcAft>
                          <a:spcPct val="0"/>
                        </a:spcAft>
                        <a:defRPr sz="1600">
                          <a:solidFill>
                            <a:schemeClr val="tx1"/>
                          </a:solidFill>
                          <a:latin typeface="Arial" panose="020B0604020202020204" pitchFamily="34" charset="0"/>
                        </a:defRPr>
                      </a:lvl6pPr>
                      <a:lvl7pPr indent="100013" fontAlgn="base">
                        <a:spcBef>
                          <a:spcPct val="20000"/>
                        </a:spcBef>
                        <a:spcAft>
                          <a:spcPct val="0"/>
                        </a:spcAft>
                        <a:defRPr sz="1600">
                          <a:solidFill>
                            <a:schemeClr val="tx1"/>
                          </a:solidFill>
                          <a:latin typeface="Arial" panose="020B0604020202020204" pitchFamily="34" charset="0"/>
                        </a:defRPr>
                      </a:lvl7pPr>
                      <a:lvl8pPr indent="100013" fontAlgn="base">
                        <a:spcBef>
                          <a:spcPct val="20000"/>
                        </a:spcBef>
                        <a:spcAft>
                          <a:spcPct val="0"/>
                        </a:spcAft>
                        <a:defRPr sz="1600">
                          <a:solidFill>
                            <a:schemeClr val="tx1"/>
                          </a:solidFill>
                          <a:latin typeface="Arial" panose="020B0604020202020204" pitchFamily="34" charset="0"/>
                        </a:defRPr>
                      </a:lvl8pPr>
                      <a:lvl9pPr indent="100013" fontAlgn="base">
                        <a:spcBef>
                          <a:spcPct val="20000"/>
                        </a:spcBef>
                        <a:spcAft>
                          <a:spcPct val="0"/>
                        </a:spcAft>
                        <a:defRPr sz="1600">
                          <a:solidFill>
                            <a:schemeClr val="tx1"/>
                          </a:solidFill>
                          <a:latin typeface="Arial" panose="020B0604020202020204" pitchFamily="34" charset="0"/>
                        </a:defRPr>
                      </a:lvl9pPr>
                    </a:lstStyle>
                    <a:p>
                      <a:pPr marL="0" marR="0" lvl="0" indent="107950" algn="l" defTabSz="914400" rtl="0" eaLnBrk="1" fontAlgn="base" latinLnBrk="0" hangingPunct="1">
                        <a:lnSpc>
                          <a:spcPct val="100000"/>
                        </a:lnSpc>
                        <a:spcBef>
                          <a:spcPct val="0"/>
                        </a:spcBef>
                        <a:spcAft>
                          <a:spcPct val="0"/>
                        </a:spcAft>
                        <a:buClrTx/>
                        <a:buSzTx/>
                        <a:buFontTx/>
                        <a:buNone/>
                        <a:tabLst/>
                      </a:pPr>
                      <a:r>
                        <a:rPr kumimoji="0" lang="en-GB" altLang="en-US" sz="1600" b="0" i="0" u="none" strike="noStrike" cap="none" normalizeH="0" baseline="0" smtClean="0">
                          <a:ln>
                            <a:noFill/>
                          </a:ln>
                          <a:solidFill>
                            <a:schemeClr val="tx1"/>
                          </a:solidFill>
                          <a:effectLst/>
                          <a:latin typeface="Arial" panose="020B0604020202020204" pitchFamily="34" charset="0"/>
                        </a:rPr>
                        <a:t>Data</a:t>
                      </a:r>
                      <a:endParaRPr kumimoji="0" lang="en-US" altLang="en-US" sz="1600" b="0" i="0" u="none" strike="noStrike" cap="none" normalizeH="0" baseline="0" smtClean="0">
                        <a:ln>
                          <a:noFill/>
                        </a:ln>
                        <a:solidFill>
                          <a:schemeClr val="tx1"/>
                        </a:solidFill>
                        <a:effectLst/>
                        <a:latin typeface="Arial" panose="020B0604020202020204" pitchFamily="34" charset="0"/>
                      </a:endParaRPr>
                    </a:p>
                  </a:txBody>
                  <a:tcPr marL="90000" marR="90000" marT="46802" marB="46802" anchor="ctr" anchorCtr="1"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rgbClr val="FFFFFF"/>
                    </a:solidFill>
                  </a:tcPr>
                </a:tc>
                <a:tc>
                  <a:txBody>
                    <a:bodyPr/>
                    <a:lstStyle>
                      <a:lvl1pPr indent="107950">
                        <a:spcBef>
                          <a:spcPct val="20000"/>
                        </a:spcBef>
                        <a:defRPr sz="2400">
                          <a:solidFill>
                            <a:schemeClr val="tx1"/>
                          </a:solidFill>
                          <a:latin typeface="Arial" panose="020B0604020202020204" pitchFamily="34" charset="0"/>
                        </a:defRPr>
                      </a:lvl1pPr>
                      <a:lvl2pPr indent="165100">
                        <a:spcBef>
                          <a:spcPct val="20000"/>
                        </a:spcBef>
                        <a:defRPr sz="2000">
                          <a:solidFill>
                            <a:schemeClr val="tx1"/>
                          </a:solidFill>
                          <a:latin typeface="Arial" panose="020B0604020202020204" pitchFamily="34" charset="0"/>
                        </a:defRPr>
                      </a:lvl2pPr>
                      <a:lvl3pPr indent="165100">
                        <a:spcBef>
                          <a:spcPct val="20000"/>
                        </a:spcBef>
                        <a:defRPr>
                          <a:solidFill>
                            <a:schemeClr val="tx1"/>
                          </a:solidFill>
                          <a:latin typeface="Arial" panose="020B0604020202020204" pitchFamily="34" charset="0"/>
                        </a:defRPr>
                      </a:lvl3pPr>
                      <a:lvl4pPr indent="149225">
                        <a:spcBef>
                          <a:spcPct val="20000"/>
                        </a:spcBef>
                        <a:defRPr sz="1600">
                          <a:solidFill>
                            <a:schemeClr val="tx1"/>
                          </a:solidFill>
                          <a:latin typeface="Arial" panose="020B0604020202020204" pitchFamily="34" charset="0"/>
                        </a:defRPr>
                      </a:lvl4pPr>
                      <a:lvl5pPr indent="100013">
                        <a:spcBef>
                          <a:spcPct val="20000"/>
                        </a:spcBef>
                        <a:defRPr sz="1600">
                          <a:solidFill>
                            <a:schemeClr val="tx1"/>
                          </a:solidFill>
                          <a:latin typeface="Arial" panose="020B0604020202020204" pitchFamily="34" charset="0"/>
                        </a:defRPr>
                      </a:lvl5pPr>
                      <a:lvl6pPr indent="100013" fontAlgn="base">
                        <a:spcBef>
                          <a:spcPct val="20000"/>
                        </a:spcBef>
                        <a:spcAft>
                          <a:spcPct val="0"/>
                        </a:spcAft>
                        <a:defRPr sz="1600">
                          <a:solidFill>
                            <a:schemeClr val="tx1"/>
                          </a:solidFill>
                          <a:latin typeface="Arial" panose="020B0604020202020204" pitchFamily="34" charset="0"/>
                        </a:defRPr>
                      </a:lvl6pPr>
                      <a:lvl7pPr indent="100013" fontAlgn="base">
                        <a:spcBef>
                          <a:spcPct val="20000"/>
                        </a:spcBef>
                        <a:spcAft>
                          <a:spcPct val="0"/>
                        </a:spcAft>
                        <a:defRPr sz="1600">
                          <a:solidFill>
                            <a:schemeClr val="tx1"/>
                          </a:solidFill>
                          <a:latin typeface="Arial" panose="020B0604020202020204" pitchFamily="34" charset="0"/>
                        </a:defRPr>
                      </a:lvl7pPr>
                      <a:lvl8pPr indent="100013" fontAlgn="base">
                        <a:spcBef>
                          <a:spcPct val="20000"/>
                        </a:spcBef>
                        <a:spcAft>
                          <a:spcPct val="0"/>
                        </a:spcAft>
                        <a:defRPr sz="1600">
                          <a:solidFill>
                            <a:schemeClr val="tx1"/>
                          </a:solidFill>
                          <a:latin typeface="Arial" panose="020B0604020202020204" pitchFamily="34" charset="0"/>
                        </a:defRPr>
                      </a:lvl8pPr>
                      <a:lvl9pPr indent="100013" fontAlgn="base">
                        <a:spcBef>
                          <a:spcPct val="20000"/>
                        </a:spcBef>
                        <a:spcAft>
                          <a:spcPct val="0"/>
                        </a:spcAft>
                        <a:defRPr sz="1600">
                          <a:solidFill>
                            <a:schemeClr val="tx1"/>
                          </a:solidFill>
                          <a:latin typeface="Arial" panose="020B0604020202020204" pitchFamily="34" charset="0"/>
                        </a:defRPr>
                      </a:lvl9pPr>
                    </a:lstStyle>
                    <a:p>
                      <a:pPr marL="0" marR="0" lvl="0" indent="107950" algn="l" defTabSz="914400" rtl="0" eaLnBrk="1" fontAlgn="base" latinLnBrk="0" hangingPunct="1">
                        <a:lnSpc>
                          <a:spcPct val="100000"/>
                        </a:lnSpc>
                        <a:spcBef>
                          <a:spcPct val="0"/>
                        </a:spcBef>
                        <a:spcAft>
                          <a:spcPct val="0"/>
                        </a:spcAft>
                        <a:buClrTx/>
                        <a:buSzTx/>
                        <a:buFontTx/>
                        <a:buNone/>
                        <a:tabLst/>
                      </a:pPr>
                      <a:r>
                        <a:rPr kumimoji="0" lang="en-GB" altLang="en-US" sz="1600" b="0" i="0" u="none" strike="noStrike" cap="none" normalizeH="0" baseline="0" smtClean="0">
                          <a:ln>
                            <a:noFill/>
                          </a:ln>
                          <a:solidFill>
                            <a:schemeClr val="tx1"/>
                          </a:solidFill>
                          <a:effectLst/>
                          <a:latin typeface="Arial" panose="020B0604020202020204" pitchFamily="34" charset="0"/>
                        </a:rPr>
                        <a:t>Data</a:t>
                      </a:r>
                      <a:endParaRPr kumimoji="0" lang="en-US" altLang="en-US" sz="1600" b="0" i="0" u="none" strike="noStrike" cap="none" normalizeH="0" baseline="0" smtClean="0">
                        <a:ln>
                          <a:noFill/>
                        </a:ln>
                        <a:solidFill>
                          <a:schemeClr val="tx1"/>
                        </a:solidFill>
                        <a:effectLst/>
                        <a:latin typeface="Arial" panose="020B0604020202020204" pitchFamily="34" charset="0"/>
                      </a:endParaRPr>
                    </a:p>
                  </a:txBody>
                  <a:tcPr marL="90000" marR="90000" marT="46802" marB="46802" anchor="ctr" anchorCtr="1"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rgbClr val="FFFFFF"/>
                    </a:solidFill>
                  </a:tcPr>
                </a:tc>
              </a:tr>
              <a:tr h="337457">
                <a:tc>
                  <a:txBody>
                    <a:bodyPr/>
                    <a:lstStyle>
                      <a:lvl1pPr indent="107950">
                        <a:spcBef>
                          <a:spcPct val="20000"/>
                        </a:spcBef>
                        <a:defRPr sz="2400">
                          <a:solidFill>
                            <a:schemeClr val="tx1"/>
                          </a:solidFill>
                          <a:latin typeface="Arial" panose="020B0604020202020204" pitchFamily="34" charset="0"/>
                        </a:defRPr>
                      </a:lvl1pPr>
                      <a:lvl2pPr indent="165100">
                        <a:spcBef>
                          <a:spcPct val="20000"/>
                        </a:spcBef>
                        <a:defRPr sz="2000">
                          <a:solidFill>
                            <a:schemeClr val="tx1"/>
                          </a:solidFill>
                          <a:latin typeface="Arial" panose="020B0604020202020204" pitchFamily="34" charset="0"/>
                        </a:defRPr>
                      </a:lvl2pPr>
                      <a:lvl3pPr indent="165100">
                        <a:spcBef>
                          <a:spcPct val="20000"/>
                        </a:spcBef>
                        <a:defRPr>
                          <a:solidFill>
                            <a:schemeClr val="tx1"/>
                          </a:solidFill>
                          <a:latin typeface="Arial" panose="020B0604020202020204" pitchFamily="34" charset="0"/>
                        </a:defRPr>
                      </a:lvl3pPr>
                      <a:lvl4pPr indent="149225">
                        <a:spcBef>
                          <a:spcPct val="20000"/>
                        </a:spcBef>
                        <a:defRPr sz="1600">
                          <a:solidFill>
                            <a:schemeClr val="tx1"/>
                          </a:solidFill>
                          <a:latin typeface="Arial" panose="020B0604020202020204" pitchFamily="34" charset="0"/>
                        </a:defRPr>
                      </a:lvl4pPr>
                      <a:lvl5pPr indent="100013">
                        <a:spcBef>
                          <a:spcPct val="20000"/>
                        </a:spcBef>
                        <a:defRPr sz="1600">
                          <a:solidFill>
                            <a:schemeClr val="tx1"/>
                          </a:solidFill>
                          <a:latin typeface="Arial" panose="020B0604020202020204" pitchFamily="34" charset="0"/>
                        </a:defRPr>
                      </a:lvl5pPr>
                      <a:lvl6pPr indent="100013" fontAlgn="base">
                        <a:spcBef>
                          <a:spcPct val="20000"/>
                        </a:spcBef>
                        <a:spcAft>
                          <a:spcPct val="0"/>
                        </a:spcAft>
                        <a:defRPr sz="1600">
                          <a:solidFill>
                            <a:schemeClr val="tx1"/>
                          </a:solidFill>
                          <a:latin typeface="Arial" panose="020B0604020202020204" pitchFamily="34" charset="0"/>
                        </a:defRPr>
                      </a:lvl6pPr>
                      <a:lvl7pPr indent="100013" fontAlgn="base">
                        <a:spcBef>
                          <a:spcPct val="20000"/>
                        </a:spcBef>
                        <a:spcAft>
                          <a:spcPct val="0"/>
                        </a:spcAft>
                        <a:defRPr sz="1600">
                          <a:solidFill>
                            <a:schemeClr val="tx1"/>
                          </a:solidFill>
                          <a:latin typeface="Arial" panose="020B0604020202020204" pitchFamily="34" charset="0"/>
                        </a:defRPr>
                      </a:lvl7pPr>
                      <a:lvl8pPr indent="100013" fontAlgn="base">
                        <a:spcBef>
                          <a:spcPct val="20000"/>
                        </a:spcBef>
                        <a:spcAft>
                          <a:spcPct val="0"/>
                        </a:spcAft>
                        <a:defRPr sz="1600">
                          <a:solidFill>
                            <a:schemeClr val="tx1"/>
                          </a:solidFill>
                          <a:latin typeface="Arial" panose="020B0604020202020204" pitchFamily="34" charset="0"/>
                        </a:defRPr>
                      </a:lvl8pPr>
                      <a:lvl9pPr indent="100013" fontAlgn="base">
                        <a:spcBef>
                          <a:spcPct val="20000"/>
                        </a:spcBef>
                        <a:spcAft>
                          <a:spcPct val="0"/>
                        </a:spcAft>
                        <a:defRPr sz="1600">
                          <a:solidFill>
                            <a:schemeClr val="tx1"/>
                          </a:solidFill>
                          <a:latin typeface="Arial" panose="020B0604020202020204" pitchFamily="34" charset="0"/>
                        </a:defRPr>
                      </a:lvl9pPr>
                    </a:lstStyle>
                    <a:p>
                      <a:pPr marL="0" marR="0" lvl="0" indent="107950" algn="l" defTabSz="9144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smtClean="0">
                        <a:ln>
                          <a:noFill/>
                        </a:ln>
                        <a:solidFill>
                          <a:schemeClr val="tx1"/>
                        </a:solidFill>
                        <a:effectLst/>
                        <a:latin typeface="Arial" panose="020B0604020202020204" pitchFamily="34" charset="0"/>
                      </a:endParaRPr>
                    </a:p>
                  </a:txBody>
                  <a:tcPr marL="90000" marR="90000" marT="46802" marB="46802" anchor="ctr" anchorCtr="1"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rgbClr val="FFFFFF"/>
                    </a:solidFill>
                  </a:tcPr>
                </a:tc>
                <a:tc>
                  <a:txBody>
                    <a:bodyPr/>
                    <a:lstStyle>
                      <a:lvl1pPr indent="107950">
                        <a:spcBef>
                          <a:spcPct val="20000"/>
                        </a:spcBef>
                        <a:defRPr sz="2400">
                          <a:solidFill>
                            <a:schemeClr val="tx1"/>
                          </a:solidFill>
                          <a:latin typeface="Arial" panose="020B0604020202020204" pitchFamily="34" charset="0"/>
                        </a:defRPr>
                      </a:lvl1pPr>
                      <a:lvl2pPr indent="165100">
                        <a:spcBef>
                          <a:spcPct val="20000"/>
                        </a:spcBef>
                        <a:defRPr sz="2000">
                          <a:solidFill>
                            <a:schemeClr val="tx1"/>
                          </a:solidFill>
                          <a:latin typeface="Arial" panose="020B0604020202020204" pitchFamily="34" charset="0"/>
                        </a:defRPr>
                      </a:lvl2pPr>
                      <a:lvl3pPr indent="165100">
                        <a:spcBef>
                          <a:spcPct val="20000"/>
                        </a:spcBef>
                        <a:defRPr>
                          <a:solidFill>
                            <a:schemeClr val="tx1"/>
                          </a:solidFill>
                          <a:latin typeface="Arial" panose="020B0604020202020204" pitchFamily="34" charset="0"/>
                        </a:defRPr>
                      </a:lvl3pPr>
                      <a:lvl4pPr indent="149225">
                        <a:spcBef>
                          <a:spcPct val="20000"/>
                        </a:spcBef>
                        <a:defRPr sz="1600">
                          <a:solidFill>
                            <a:schemeClr val="tx1"/>
                          </a:solidFill>
                          <a:latin typeface="Arial" panose="020B0604020202020204" pitchFamily="34" charset="0"/>
                        </a:defRPr>
                      </a:lvl4pPr>
                      <a:lvl5pPr indent="100013">
                        <a:spcBef>
                          <a:spcPct val="20000"/>
                        </a:spcBef>
                        <a:defRPr sz="1600">
                          <a:solidFill>
                            <a:schemeClr val="tx1"/>
                          </a:solidFill>
                          <a:latin typeface="Arial" panose="020B0604020202020204" pitchFamily="34" charset="0"/>
                        </a:defRPr>
                      </a:lvl5pPr>
                      <a:lvl6pPr indent="100013" fontAlgn="base">
                        <a:spcBef>
                          <a:spcPct val="20000"/>
                        </a:spcBef>
                        <a:spcAft>
                          <a:spcPct val="0"/>
                        </a:spcAft>
                        <a:defRPr sz="1600">
                          <a:solidFill>
                            <a:schemeClr val="tx1"/>
                          </a:solidFill>
                          <a:latin typeface="Arial" panose="020B0604020202020204" pitchFamily="34" charset="0"/>
                        </a:defRPr>
                      </a:lvl6pPr>
                      <a:lvl7pPr indent="100013" fontAlgn="base">
                        <a:spcBef>
                          <a:spcPct val="20000"/>
                        </a:spcBef>
                        <a:spcAft>
                          <a:spcPct val="0"/>
                        </a:spcAft>
                        <a:defRPr sz="1600">
                          <a:solidFill>
                            <a:schemeClr val="tx1"/>
                          </a:solidFill>
                          <a:latin typeface="Arial" panose="020B0604020202020204" pitchFamily="34" charset="0"/>
                        </a:defRPr>
                      </a:lvl7pPr>
                      <a:lvl8pPr indent="100013" fontAlgn="base">
                        <a:spcBef>
                          <a:spcPct val="20000"/>
                        </a:spcBef>
                        <a:spcAft>
                          <a:spcPct val="0"/>
                        </a:spcAft>
                        <a:defRPr sz="1600">
                          <a:solidFill>
                            <a:schemeClr val="tx1"/>
                          </a:solidFill>
                          <a:latin typeface="Arial" panose="020B0604020202020204" pitchFamily="34" charset="0"/>
                        </a:defRPr>
                      </a:lvl8pPr>
                      <a:lvl9pPr indent="100013" fontAlgn="base">
                        <a:spcBef>
                          <a:spcPct val="20000"/>
                        </a:spcBef>
                        <a:spcAft>
                          <a:spcPct val="0"/>
                        </a:spcAft>
                        <a:defRPr sz="1600">
                          <a:solidFill>
                            <a:schemeClr val="tx1"/>
                          </a:solidFill>
                          <a:latin typeface="Arial" panose="020B0604020202020204" pitchFamily="34" charset="0"/>
                        </a:defRPr>
                      </a:lvl9pPr>
                    </a:lstStyle>
                    <a:p>
                      <a:pPr marL="0" marR="0" lvl="0" indent="107950" algn="l" defTabSz="9144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smtClean="0">
                        <a:ln>
                          <a:noFill/>
                        </a:ln>
                        <a:solidFill>
                          <a:schemeClr val="tx1"/>
                        </a:solidFill>
                        <a:effectLst/>
                        <a:latin typeface="Arial" panose="020B0604020202020204" pitchFamily="34" charset="0"/>
                      </a:endParaRPr>
                    </a:p>
                  </a:txBody>
                  <a:tcPr marL="90000" marR="90000" marT="46802" marB="46802" anchor="ctr" anchorCtr="1"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rgbClr val="FFFFFF"/>
                    </a:solidFill>
                  </a:tcPr>
                </a:tc>
              </a:tr>
              <a:tr h="337457">
                <a:tc>
                  <a:txBody>
                    <a:bodyPr/>
                    <a:lstStyle>
                      <a:lvl1pPr indent="107950">
                        <a:spcBef>
                          <a:spcPct val="20000"/>
                        </a:spcBef>
                        <a:defRPr sz="2400">
                          <a:solidFill>
                            <a:schemeClr val="tx1"/>
                          </a:solidFill>
                          <a:latin typeface="Arial" panose="020B0604020202020204" pitchFamily="34" charset="0"/>
                        </a:defRPr>
                      </a:lvl1pPr>
                      <a:lvl2pPr indent="165100">
                        <a:spcBef>
                          <a:spcPct val="20000"/>
                        </a:spcBef>
                        <a:defRPr sz="2000">
                          <a:solidFill>
                            <a:schemeClr val="tx1"/>
                          </a:solidFill>
                          <a:latin typeface="Arial" panose="020B0604020202020204" pitchFamily="34" charset="0"/>
                        </a:defRPr>
                      </a:lvl2pPr>
                      <a:lvl3pPr indent="165100">
                        <a:spcBef>
                          <a:spcPct val="20000"/>
                        </a:spcBef>
                        <a:defRPr>
                          <a:solidFill>
                            <a:schemeClr val="tx1"/>
                          </a:solidFill>
                          <a:latin typeface="Arial" panose="020B0604020202020204" pitchFamily="34" charset="0"/>
                        </a:defRPr>
                      </a:lvl3pPr>
                      <a:lvl4pPr indent="149225">
                        <a:spcBef>
                          <a:spcPct val="20000"/>
                        </a:spcBef>
                        <a:defRPr sz="1600">
                          <a:solidFill>
                            <a:schemeClr val="tx1"/>
                          </a:solidFill>
                          <a:latin typeface="Arial" panose="020B0604020202020204" pitchFamily="34" charset="0"/>
                        </a:defRPr>
                      </a:lvl4pPr>
                      <a:lvl5pPr indent="100013">
                        <a:spcBef>
                          <a:spcPct val="20000"/>
                        </a:spcBef>
                        <a:defRPr sz="1600">
                          <a:solidFill>
                            <a:schemeClr val="tx1"/>
                          </a:solidFill>
                          <a:latin typeface="Arial" panose="020B0604020202020204" pitchFamily="34" charset="0"/>
                        </a:defRPr>
                      </a:lvl5pPr>
                      <a:lvl6pPr indent="100013" fontAlgn="base">
                        <a:spcBef>
                          <a:spcPct val="20000"/>
                        </a:spcBef>
                        <a:spcAft>
                          <a:spcPct val="0"/>
                        </a:spcAft>
                        <a:defRPr sz="1600">
                          <a:solidFill>
                            <a:schemeClr val="tx1"/>
                          </a:solidFill>
                          <a:latin typeface="Arial" panose="020B0604020202020204" pitchFamily="34" charset="0"/>
                        </a:defRPr>
                      </a:lvl6pPr>
                      <a:lvl7pPr indent="100013" fontAlgn="base">
                        <a:spcBef>
                          <a:spcPct val="20000"/>
                        </a:spcBef>
                        <a:spcAft>
                          <a:spcPct val="0"/>
                        </a:spcAft>
                        <a:defRPr sz="1600">
                          <a:solidFill>
                            <a:schemeClr val="tx1"/>
                          </a:solidFill>
                          <a:latin typeface="Arial" panose="020B0604020202020204" pitchFamily="34" charset="0"/>
                        </a:defRPr>
                      </a:lvl7pPr>
                      <a:lvl8pPr indent="100013" fontAlgn="base">
                        <a:spcBef>
                          <a:spcPct val="20000"/>
                        </a:spcBef>
                        <a:spcAft>
                          <a:spcPct val="0"/>
                        </a:spcAft>
                        <a:defRPr sz="1600">
                          <a:solidFill>
                            <a:schemeClr val="tx1"/>
                          </a:solidFill>
                          <a:latin typeface="Arial" panose="020B0604020202020204" pitchFamily="34" charset="0"/>
                        </a:defRPr>
                      </a:lvl8pPr>
                      <a:lvl9pPr indent="100013" fontAlgn="base">
                        <a:spcBef>
                          <a:spcPct val="20000"/>
                        </a:spcBef>
                        <a:spcAft>
                          <a:spcPct val="0"/>
                        </a:spcAft>
                        <a:defRPr sz="1600">
                          <a:solidFill>
                            <a:schemeClr val="tx1"/>
                          </a:solidFill>
                          <a:latin typeface="Arial" panose="020B0604020202020204" pitchFamily="34" charset="0"/>
                        </a:defRPr>
                      </a:lvl9pPr>
                    </a:lstStyle>
                    <a:p>
                      <a:pPr marL="0" marR="0" lvl="0" indent="107950" algn="l" defTabSz="9144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smtClean="0">
                        <a:ln>
                          <a:noFill/>
                        </a:ln>
                        <a:solidFill>
                          <a:schemeClr val="tx1"/>
                        </a:solidFill>
                        <a:effectLst/>
                        <a:latin typeface="Arial" panose="020B0604020202020204" pitchFamily="34" charset="0"/>
                      </a:endParaRPr>
                    </a:p>
                  </a:txBody>
                  <a:tcPr marL="90000" marR="90000" marT="46802" marB="46802" anchor="ctr" anchorCtr="1"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rgbClr val="FFFFFF"/>
                    </a:solidFill>
                  </a:tcPr>
                </a:tc>
                <a:tc>
                  <a:txBody>
                    <a:bodyPr/>
                    <a:lstStyle>
                      <a:lvl1pPr indent="107950">
                        <a:spcBef>
                          <a:spcPct val="20000"/>
                        </a:spcBef>
                        <a:defRPr sz="2400">
                          <a:solidFill>
                            <a:schemeClr val="tx1"/>
                          </a:solidFill>
                          <a:latin typeface="Arial" panose="020B0604020202020204" pitchFamily="34" charset="0"/>
                        </a:defRPr>
                      </a:lvl1pPr>
                      <a:lvl2pPr indent="165100">
                        <a:spcBef>
                          <a:spcPct val="20000"/>
                        </a:spcBef>
                        <a:defRPr sz="2000">
                          <a:solidFill>
                            <a:schemeClr val="tx1"/>
                          </a:solidFill>
                          <a:latin typeface="Arial" panose="020B0604020202020204" pitchFamily="34" charset="0"/>
                        </a:defRPr>
                      </a:lvl2pPr>
                      <a:lvl3pPr indent="165100">
                        <a:spcBef>
                          <a:spcPct val="20000"/>
                        </a:spcBef>
                        <a:defRPr>
                          <a:solidFill>
                            <a:schemeClr val="tx1"/>
                          </a:solidFill>
                          <a:latin typeface="Arial" panose="020B0604020202020204" pitchFamily="34" charset="0"/>
                        </a:defRPr>
                      </a:lvl3pPr>
                      <a:lvl4pPr indent="149225">
                        <a:spcBef>
                          <a:spcPct val="20000"/>
                        </a:spcBef>
                        <a:defRPr sz="1600">
                          <a:solidFill>
                            <a:schemeClr val="tx1"/>
                          </a:solidFill>
                          <a:latin typeface="Arial" panose="020B0604020202020204" pitchFamily="34" charset="0"/>
                        </a:defRPr>
                      </a:lvl4pPr>
                      <a:lvl5pPr indent="100013">
                        <a:spcBef>
                          <a:spcPct val="20000"/>
                        </a:spcBef>
                        <a:defRPr sz="1600">
                          <a:solidFill>
                            <a:schemeClr val="tx1"/>
                          </a:solidFill>
                          <a:latin typeface="Arial" panose="020B0604020202020204" pitchFamily="34" charset="0"/>
                        </a:defRPr>
                      </a:lvl5pPr>
                      <a:lvl6pPr indent="100013" fontAlgn="base">
                        <a:spcBef>
                          <a:spcPct val="20000"/>
                        </a:spcBef>
                        <a:spcAft>
                          <a:spcPct val="0"/>
                        </a:spcAft>
                        <a:defRPr sz="1600">
                          <a:solidFill>
                            <a:schemeClr val="tx1"/>
                          </a:solidFill>
                          <a:latin typeface="Arial" panose="020B0604020202020204" pitchFamily="34" charset="0"/>
                        </a:defRPr>
                      </a:lvl6pPr>
                      <a:lvl7pPr indent="100013" fontAlgn="base">
                        <a:spcBef>
                          <a:spcPct val="20000"/>
                        </a:spcBef>
                        <a:spcAft>
                          <a:spcPct val="0"/>
                        </a:spcAft>
                        <a:defRPr sz="1600">
                          <a:solidFill>
                            <a:schemeClr val="tx1"/>
                          </a:solidFill>
                          <a:latin typeface="Arial" panose="020B0604020202020204" pitchFamily="34" charset="0"/>
                        </a:defRPr>
                      </a:lvl7pPr>
                      <a:lvl8pPr indent="100013" fontAlgn="base">
                        <a:spcBef>
                          <a:spcPct val="20000"/>
                        </a:spcBef>
                        <a:spcAft>
                          <a:spcPct val="0"/>
                        </a:spcAft>
                        <a:defRPr sz="1600">
                          <a:solidFill>
                            <a:schemeClr val="tx1"/>
                          </a:solidFill>
                          <a:latin typeface="Arial" panose="020B0604020202020204" pitchFamily="34" charset="0"/>
                        </a:defRPr>
                      </a:lvl8pPr>
                      <a:lvl9pPr indent="100013" fontAlgn="base">
                        <a:spcBef>
                          <a:spcPct val="20000"/>
                        </a:spcBef>
                        <a:spcAft>
                          <a:spcPct val="0"/>
                        </a:spcAft>
                        <a:defRPr sz="1600">
                          <a:solidFill>
                            <a:schemeClr val="tx1"/>
                          </a:solidFill>
                          <a:latin typeface="Arial" panose="020B0604020202020204" pitchFamily="34" charset="0"/>
                        </a:defRPr>
                      </a:lvl9pPr>
                    </a:lstStyle>
                    <a:p>
                      <a:pPr marL="0" marR="0" lvl="0" indent="107950" algn="l" defTabSz="9144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smtClean="0">
                        <a:ln>
                          <a:noFill/>
                        </a:ln>
                        <a:solidFill>
                          <a:schemeClr val="tx1"/>
                        </a:solidFill>
                        <a:effectLst/>
                        <a:latin typeface="Arial" panose="020B0604020202020204" pitchFamily="34" charset="0"/>
                      </a:endParaRPr>
                    </a:p>
                  </a:txBody>
                  <a:tcPr marL="90000" marR="90000" marT="46802" marB="46802" anchor="ctr" anchorCtr="1"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rgbClr val="FFFFFF"/>
                    </a:solidFill>
                  </a:tcPr>
                </a:tc>
              </a:tr>
              <a:tr h="337457">
                <a:tc>
                  <a:txBody>
                    <a:bodyPr/>
                    <a:lstStyle>
                      <a:lvl1pPr indent="107950">
                        <a:spcBef>
                          <a:spcPct val="20000"/>
                        </a:spcBef>
                        <a:defRPr sz="2400">
                          <a:solidFill>
                            <a:schemeClr val="tx1"/>
                          </a:solidFill>
                          <a:latin typeface="Arial" panose="020B0604020202020204" pitchFamily="34" charset="0"/>
                        </a:defRPr>
                      </a:lvl1pPr>
                      <a:lvl2pPr indent="165100">
                        <a:spcBef>
                          <a:spcPct val="20000"/>
                        </a:spcBef>
                        <a:defRPr sz="2000">
                          <a:solidFill>
                            <a:schemeClr val="tx1"/>
                          </a:solidFill>
                          <a:latin typeface="Arial" panose="020B0604020202020204" pitchFamily="34" charset="0"/>
                        </a:defRPr>
                      </a:lvl2pPr>
                      <a:lvl3pPr indent="165100">
                        <a:spcBef>
                          <a:spcPct val="20000"/>
                        </a:spcBef>
                        <a:defRPr>
                          <a:solidFill>
                            <a:schemeClr val="tx1"/>
                          </a:solidFill>
                          <a:latin typeface="Arial" panose="020B0604020202020204" pitchFamily="34" charset="0"/>
                        </a:defRPr>
                      </a:lvl3pPr>
                      <a:lvl4pPr indent="149225">
                        <a:spcBef>
                          <a:spcPct val="20000"/>
                        </a:spcBef>
                        <a:defRPr sz="1600">
                          <a:solidFill>
                            <a:schemeClr val="tx1"/>
                          </a:solidFill>
                          <a:latin typeface="Arial" panose="020B0604020202020204" pitchFamily="34" charset="0"/>
                        </a:defRPr>
                      </a:lvl4pPr>
                      <a:lvl5pPr indent="100013">
                        <a:spcBef>
                          <a:spcPct val="20000"/>
                        </a:spcBef>
                        <a:defRPr sz="1600">
                          <a:solidFill>
                            <a:schemeClr val="tx1"/>
                          </a:solidFill>
                          <a:latin typeface="Arial" panose="020B0604020202020204" pitchFamily="34" charset="0"/>
                        </a:defRPr>
                      </a:lvl5pPr>
                      <a:lvl6pPr indent="100013" fontAlgn="base">
                        <a:spcBef>
                          <a:spcPct val="20000"/>
                        </a:spcBef>
                        <a:spcAft>
                          <a:spcPct val="0"/>
                        </a:spcAft>
                        <a:defRPr sz="1600">
                          <a:solidFill>
                            <a:schemeClr val="tx1"/>
                          </a:solidFill>
                          <a:latin typeface="Arial" panose="020B0604020202020204" pitchFamily="34" charset="0"/>
                        </a:defRPr>
                      </a:lvl6pPr>
                      <a:lvl7pPr indent="100013" fontAlgn="base">
                        <a:spcBef>
                          <a:spcPct val="20000"/>
                        </a:spcBef>
                        <a:spcAft>
                          <a:spcPct val="0"/>
                        </a:spcAft>
                        <a:defRPr sz="1600">
                          <a:solidFill>
                            <a:schemeClr val="tx1"/>
                          </a:solidFill>
                          <a:latin typeface="Arial" panose="020B0604020202020204" pitchFamily="34" charset="0"/>
                        </a:defRPr>
                      </a:lvl7pPr>
                      <a:lvl8pPr indent="100013" fontAlgn="base">
                        <a:spcBef>
                          <a:spcPct val="20000"/>
                        </a:spcBef>
                        <a:spcAft>
                          <a:spcPct val="0"/>
                        </a:spcAft>
                        <a:defRPr sz="1600">
                          <a:solidFill>
                            <a:schemeClr val="tx1"/>
                          </a:solidFill>
                          <a:latin typeface="Arial" panose="020B0604020202020204" pitchFamily="34" charset="0"/>
                        </a:defRPr>
                      </a:lvl8pPr>
                      <a:lvl9pPr indent="100013" fontAlgn="base">
                        <a:spcBef>
                          <a:spcPct val="20000"/>
                        </a:spcBef>
                        <a:spcAft>
                          <a:spcPct val="0"/>
                        </a:spcAft>
                        <a:defRPr sz="1600">
                          <a:solidFill>
                            <a:schemeClr val="tx1"/>
                          </a:solidFill>
                          <a:latin typeface="Arial" panose="020B0604020202020204" pitchFamily="34" charset="0"/>
                        </a:defRPr>
                      </a:lvl9pPr>
                    </a:lstStyle>
                    <a:p>
                      <a:pPr marL="0" marR="0" lvl="0" indent="107950" algn="l" defTabSz="9144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smtClean="0">
                        <a:ln>
                          <a:noFill/>
                        </a:ln>
                        <a:solidFill>
                          <a:schemeClr val="tx1"/>
                        </a:solidFill>
                        <a:effectLst/>
                        <a:latin typeface="Arial" panose="020B0604020202020204" pitchFamily="34" charset="0"/>
                      </a:endParaRPr>
                    </a:p>
                  </a:txBody>
                  <a:tcPr marL="90000" marR="90000" marT="46802" marB="46802" anchor="ctr" anchorCtr="1"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rgbClr val="FFFFFF"/>
                    </a:solidFill>
                  </a:tcPr>
                </a:tc>
                <a:tc>
                  <a:txBody>
                    <a:bodyPr/>
                    <a:lstStyle>
                      <a:lvl1pPr indent="107950">
                        <a:spcBef>
                          <a:spcPct val="20000"/>
                        </a:spcBef>
                        <a:defRPr sz="2400">
                          <a:solidFill>
                            <a:schemeClr val="tx1"/>
                          </a:solidFill>
                          <a:latin typeface="Arial" panose="020B0604020202020204" pitchFamily="34" charset="0"/>
                        </a:defRPr>
                      </a:lvl1pPr>
                      <a:lvl2pPr indent="165100">
                        <a:spcBef>
                          <a:spcPct val="20000"/>
                        </a:spcBef>
                        <a:defRPr sz="2000">
                          <a:solidFill>
                            <a:schemeClr val="tx1"/>
                          </a:solidFill>
                          <a:latin typeface="Arial" panose="020B0604020202020204" pitchFamily="34" charset="0"/>
                        </a:defRPr>
                      </a:lvl2pPr>
                      <a:lvl3pPr indent="165100">
                        <a:spcBef>
                          <a:spcPct val="20000"/>
                        </a:spcBef>
                        <a:defRPr>
                          <a:solidFill>
                            <a:schemeClr val="tx1"/>
                          </a:solidFill>
                          <a:latin typeface="Arial" panose="020B0604020202020204" pitchFamily="34" charset="0"/>
                        </a:defRPr>
                      </a:lvl3pPr>
                      <a:lvl4pPr indent="149225">
                        <a:spcBef>
                          <a:spcPct val="20000"/>
                        </a:spcBef>
                        <a:defRPr sz="1600">
                          <a:solidFill>
                            <a:schemeClr val="tx1"/>
                          </a:solidFill>
                          <a:latin typeface="Arial" panose="020B0604020202020204" pitchFamily="34" charset="0"/>
                        </a:defRPr>
                      </a:lvl4pPr>
                      <a:lvl5pPr indent="100013">
                        <a:spcBef>
                          <a:spcPct val="20000"/>
                        </a:spcBef>
                        <a:defRPr sz="1600">
                          <a:solidFill>
                            <a:schemeClr val="tx1"/>
                          </a:solidFill>
                          <a:latin typeface="Arial" panose="020B0604020202020204" pitchFamily="34" charset="0"/>
                        </a:defRPr>
                      </a:lvl5pPr>
                      <a:lvl6pPr indent="100013" fontAlgn="base">
                        <a:spcBef>
                          <a:spcPct val="20000"/>
                        </a:spcBef>
                        <a:spcAft>
                          <a:spcPct val="0"/>
                        </a:spcAft>
                        <a:defRPr sz="1600">
                          <a:solidFill>
                            <a:schemeClr val="tx1"/>
                          </a:solidFill>
                          <a:latin typeface="Arial" panose="020B0604020202020204" pitchFamily="34" charset="0"/>
                        </a:defRPr>
                      </a:lvl6pPr>
                      <a:lvl7pPr indent="100013" fontAlgn="base">
                        <a:spcBef>
                          <a:spcPct val="20000"/>
                        </a:spcBef>
                        <a:spcAft>
                          <a:spcPct val="0"/>
                        </a:spcAft>
                        <a:defRPr sz="1600">
                          <a:solidFill>
                            <a:schemeClr val="tx1"/>
                          </a:solidFill>
                          <a:latin typeface="Arial" panose="020B0604020202020204" pitchFamily="34" charset="0"/>
                        </a:defRPr>
                      </a:lvl7pPr>
                      <a:lvl8pPr indent="100013" fontAlgn="base">
                        <a:spcBef>
                          <a:spcPct val="20000"/>
                        </a:spcBef>
                        <a:spcAft>
                          <a:spcPct val="0"/>
                        </a:spcAft>
                        <a:defRPr sz="1600">
                          <a:solidFill>
                            <a:schemeClr val="tx1"/>
                          </a:solidFill>
                          <a:latin typeface="Arial" panose="020B0604020202020204" pitchFamily="34" charset="0"/>
                        </a:defRPr>
                      </a:lvl8pPr>
                      <a:lvl9pPr indent="100013" fontAlgn="base">
                        <a:spcBef>
                          <a:spcPct val="20000"/>
                        </a:spcBef>
                        <a:spcAft>
                          <a:spcPct val="0"/>
                        </a:spcAft>
                        <a:defRPr sz="1600">
                          <a:solidFill>
                            <a:schemeClr val="tx1"/>
                          </a:solidFill>
                          <a:latin typeface="Arial" panose="020B0604020202020204" pitchFamily="34" charset="0"/>
                        </a:defRPr>
                      </a:lvl9pPr>
                    </a:lstStyle>
                    <a:p>
                      <a:pPr marL="0" marR="0" lvl="0" indent="107950" algn="l" defTabSz="9144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smtClean="0">
                        <a:ln>
                          <a:noFill/>
                        </a:ln>
                        <a:solidFill>
                          <a:schemeClr val="tx1"/>
                        </a:solidFill>
                        <a:effectLst/>
                        <a:latin typeface="Arial" panose="020B0604020202020204" pitchFamily="34" charset="0"/>
                      </a:endParaRPr>
                    </a:p>
                  </a:txBody>
                  <a:tcPr marL="90000" marR="90000" marT="46802" marB="46802" anchor="ctr" anchorCtr="1"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rgbClr val="FFFFFF"/>
                    </a:solidFill>
                  </a:tcPr>
                </a:tc>
              </a:tr>
              <a:tr h="337457">
                <a:tc>
                  <a:txBody>
                    <a:bodyPr/>
                    <a:lstStyle>
                      <a:lvl1pPr indent="107950">
                        <a:spcBef>
                          <a:spcPct val="20000"/>
                        </a:spcBef>
                        <a:defRPr sz="2400">
                          <a:solidFill>
                            <a:schemeClr val="tx1"/>
                          </a:solidFill>
                          <a:latin typeface="Arial" panose="020B0604020202020204" pitchFamily="34" charset="0"/>
                        </a:defRPr>
                      </a:lvl1pPr>
                      <a:lvl2pPr indent="165100">
                        <a:spcBef>
                          <a:spcPct val="20000"/>
                        </a:spcBef>
                        <a:defRPr sz="2000">
                          <a:solidFill>
                            <a:schemeClr val="tx1"/>
                          </a:solidFill>
                          <a:latin typeface="Arial" panose="020B0604020202020204" pitchFamily="34" charset="0"/>
                        </a:defRPr>
                      </a:lvl2pPr>
                      <a:lvl3pPr indent="165100">
                        <a:spcBef>
                          <a:spcPct val="20000"/>
                        </a:spcBef>
                        <a:defRPr>
                          <a:solidFill>
                            <a:schemeClr val="tx1"/>
                          </a:solidFill>
                          <a:latin typeface="Arial" panose="020B0604020202020204" pitchFamily="34" charset="0"/>
                        </a:defRPr>
                      </a:lvl3pPr>
                      <a:lvl4pPr indent="149225">
                        <a:spcBef>
                          <a:spcPct val="20000"/>
                        </a:spcBef>
                        <a:defRPr sz="1600">
                          <a:solidFill>
                            <a:schemeClr val="tx1"/>
                          </a:solidFill>
                          <a:latin typeface="Arial" panose="020B0604020202020204" pitchFamily="34" charset="0"/>
                        </a:defRPr>
                      </a:lvl4pPr>
                      <a:lvl5pPr indent="100013">
                        <a:spcBef>
                          <a:spcPct val="20000"/>
                        </a:spcBef>
                        <a:defRPr sz="1600">
                          <a:solidFill>
                            <a:schemeClr val="tx1"/>
                          </a:solidFill>
                          <a:latin typeface="Arial" panose="020B0604020202020204" pitchFamily="34" charset="0"/>
                        </a:defRPr>
                      </a:lvl5pPr>
                      <a:lvl6pPr indent="100013" fontAlgn="base">
                        <a:spcBef>
                          <a:spcPct val="20000"/>
                        </a:spcBef>
                        <a:spcAft>
                          <a:spcPct val="0"/>
                        </a:spcAft>
                        <a:defRPr sz="1600">
                          <a:solidFill>
                            <a:schemeClr val="tx1"/>
                          </a:solidFill>
                          <a:latin typeface="Arial" panose="020B0604020202020204" pitchFamily="34" charset="0"/>
                        </a:defRPr>
                      </a:lvl6pPr>
                      <a:lvl7pPr indent="100013" fontAlgn="base">
                        <a:spcBef>
                          <a:spcPct val="20000"/>
                        </a:spcBef>
                        <a:spcAft>
                          <a:spcPct val="0"/>
                        </a:spcAft>
                        <a:defRPr sz="1600">
                          <a:solidFill>
                            <a:schemeClr val="tx1"/>
                          </a:solidFill>
                          <a:latin typeface="Arial" panose="020B0604020202020204" pitchFamily="34" charset="0"/>
                        </a:defRPr>
                      </a:lvl7pPr>
                      <a:lvl8pPr indent="100013" fontAlgn="base">
                        <a:spcBef>
                          <a:spcPct val="20000"/>
                        </a:spcBef>
                        <a:spcAft>
                          <a:spcPct val="0"/>
                        </a:spcAft>
                        <a:defRPr sz="1600">
                          <a:solidFill>
                            <a:schemeClr val="tx1"/>
                          </a:solidFill>
                          <a:latin typeface="Arial" panose="020B0604020202020204" pitchFamily="34" charset="0"/>
                        </a:defRPr>
                      </a:lvl8pPr>
                      <a:lvl9pPr indent="100013" fontAlgn="base">
                        <a:spcBef>
                          <a:spcPct val="20000"/>
                        </a:spcBef>
                        <a:spcAft>
                          <a:spcPct val="0"/>
                        </a:spcAft>
                        <a:defRPr sz="1600">
                          <a:solidFill>
                            <a:schemeClr val="tx1"/>
                          </a:solidFill>
                          <a:latin typeface="Arial" panose="020B0604020202020204" pitchFamily="34" charset="0"/>
                        </a:defRPr>
                      </a:lvl9pPr>
                    </a:lstStyle>
                    <a:p>
                      <a:pPr marL="0" marR="0" lvl="0" indent="107950" algn="l" defTabSz="9144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smtClean="0">
                        <a:ln>
                          <a:noFill/>
                        </a:ln>
                        <a:solidFill>
                          <a:schemeClr val="tx1"/>
                        </a:solidFill>
                        <a:effectLst/>
                        <a:latin typeface="Arial" panose="020B0604020202020204" pitchFamily="34" charset="0"/>
                      </a:endParaRPr>
                    </a:p>
                  </a:txBody>
                  <a:tcPr marL="90000" marR="90000" marT="46802" marB="46802" anchor="ctr" anchorCtr="1"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rgbClr val="FFFFFF"/>
                    </a:solidFill>
                  </a:tcPr>
                </a:tc>
                <a:tc>
                  <a:txBody>
                    <a:bodyPr/>
                    <a:lstStyle>
                      <a:lvl1pPr indent="107950">
                        <a:spcBef>
                          <a:spcPct val="20000"/>
                        </a:spcBef>
                        <a:defRPr sz="2400">
                          <a:solidFill>
                            <a:schemeClr val="tx1"/>
                          </a:solidFill>
                          <a:latin typeface="Arial" panose="020B0604020202020204" pitchFamily="34" charset="0"/>
                        </a:defRPr>
                      </a:lvl1pPr>
                      <a:lvl2pPr indent="165100">
                        <a:spcBef>
                          <a:spcPct val="20000"/>
                        </a:spcBef>
                        <a:defRPr sz="2000">
                          <a:solidFill>
                            <a:schemeClr val="tx1"/>
                          </a:solidFill>
                          <a:latin typeface="Arial" panose="020B0604020202020204" pitchFamily="34" charset="0"/>
                        </a:defRPr>
                      </a:lvl2pPr>
                      <a:lvl3pPr indent="165100">
                        <a:spcBef>
                          <a:spcPct val="20000"/>
                        </a:spcBef>
                        <a:defRPr>
                          <a:solidFill>
                            <a:schemeClr val="tx1"/>
                          </a:solidFill>
                          <a:latin typeface="Arial" panose="020B0604020202020204" pitchFamily="34" charset="0"/>
                        </a:defRPr>
                      </a:lvl3pPr>
                      <a:lvl4pPr indent="149225">
                        <a:spcBef>
                          <a:spcPct val="20000"/>
                        </a:spcBef>
                        <a:defRPr sz="1600">
                          <a:solidFill>
                            <a:schemeClr val="tx1"/>
                          </a:solidFill>
                          <a:latin typeface="Arial" panose="020B0604020202020204" pitchFamily="34" charset="0"/>
                        </a:defRPr>
                      </a:lvl4pPr>
                      <a:lvl5pPr indent="100013">
                        <a:spcBef>
                          <a:spcPct val="20000"/>
                        </a:spcBef>
                        <a:defRPr sz="1600">
                          <a:solidFill>
                            <a:schemeClr val="tx1"/>
                          </a:solidFill>
                          <a:latin typeface="Arial" panose="020B0604020202020204" pitchFamily="34" charset="0"/>
                        </a:defRPr>
                      </a:lvl5pPr>
                      <a:lvl6pPr indent="100013" fontAlgn="base">
                        <a:spcBef>
                          <a:spcPct val="20000"/>
                        </a:spcBef>
                        <a:spcAft>
                          <a:spcPct val="0"/>
                        </a:spcAft>
                        <a:defRPr sz="1600">
                          <a:solidFill>
                            <a:schemeClr val="tx1"/>
                          </a:solidFill>
                          <a:latin typeface="Arial" panose="020B0604020202020204" pitchFamily="34" charset="0"/>
                        </a:defRPr>
                      </a:lvl6pPr>
                      <a:lvl7pPr indent="100013" fontAlgn="base">
                        <a:spcBef>
                          <a:spcPct val="20000"/>
                        </a:spcBef>
                        <a:spcAft>
                          <a:spcPct val="0"/>
                        </a:spcAft>
                        <a:defRPr sz="1600">
                          <a:solidFill>
                            <a:schemeClr val="tx1"/>
                          </a:solidFill>
                          <a:latin typeface="Arial" panose="020B0604020202020204" pitchFamily="34" charset="0"/>
                        </a:defRPr>
                      </a:lvl7pPr>
                      <a:lvl8pPr indent="100013" fontAlgn="base">
                        <a:spcBef>
                          <a:spcPct val="20000"/>
                        </a:spcBef>
                        <a:spcAft>
                          <a:spcPct val="0"/>
                        </a:spcAft>
                        <a:defRPr sz="1600">
                          <a:solidFill>
                            <a:schemeClr val="tx1"/>
                          </a:solidFill>
                          <a:latin typeface="Arial" panose="020B0604020202020204" pitchFamily="34" charset="0"/>
                        </a:defRPr>
                      </a:lvl8pPr>
                      <a:lvl9pPr indent="100013" fontAlgn="base">
                        <a:spcBef>
                          <a:spcPct val="20000"/>
                        </a:spcBef>
                        <a:spcAft>
                          <a:spcPct val="0"/>
                        </a:spcAft>
                        <a:defRPr sz="1600">
                          <a:solidFill>
                            <a:schemeClr val="tx1"/>
                          </a:solidFill>
                          <a:latin typeface="Arial" panose="020B0604020202020204" pitchFamily="34" charset="0"/>
                        </a:defRPr>
                      </a:lvl9pPr>
                    </a:lstStyle>
                    <a:p>
                      <a:pPr marL="0" marR="0" lvl="0" indent="107950" algn="l" defTabSz="9144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smtClean="0">
                        <a:ln>
                          <a:noFill/>
                        </a:ln>
                        <a:solidFill>
                          <a:schemeClr val="tx1"/>
                        </a:solidFill>
                        <a:effectLst/>
                        <a:latin typeface="Arial" panose="020B0604020202020204" pitchFamily="34" charset="0"/>
                      </a:endParaRPr>
                    </a:p>
                  </a:txBody>
                  <a:tcPr marL="90000" marR="90000" marT="46802" marB="46802" anchor="ctr" anchorCtr="1"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rgbClr val="FFFFFF"/>
                    </a:solidFill>
                  </a:tcPr>
                </a:tc>
              </a:tr>
              <a:tr h="337457">
                <a:tc>
                  <a:txBody>
                    <a:bodyPr/>
                    <a:lstStyle>
                      <a:lvl1pPr indent="107950">
                        <a:spcBef>
                          <a:spcPct val="20000"/>
                        </a:spcBef>
                        <a:defRPr sz="2400">
                          <a:solidFill>
                            <a:schemeClr val="tx1"/>
                          </a:solidFill>
                          <a:latin typeface="Arial" panose="020B0604020202020204" pitchFamily="34" charset="0"/>
                        </a:defRPr>
                      </a:lvl1pPr>
                      <a:lvl2pPr indent="165100">
                        <a:spcBef>
                          <a:spcPct val="20000"/>
                        </a:spcBef>
                        <a:defRPr sz="2000">
                          <a:solidFill>
                            <a:schemeClr val="tx1"/>
                          </a:solidFill>
                          <a:latin typeface="Arial" panose="020B0604020202020204" pitchFamily="34" charset="0"/>
                        </a:defRPr>
                      </a:lvl2pPr>
                      <a:lvl3pPr indent="165100">
                        <a:spcBef>
                          <a:spcPct val="20000"/>
                        </a:spcBef>
                        <a:defRPr>
                          <a:solidFill>
                            <a:schemeClr val="tx1"/>
                          </a:solidFill>
                          <a:latin typeface="Arial" panose="020B0604020202020204" pitchFamily="34" charset="0"/>
                        </a:defRPr>
                      </a:lvl3pPr>
                      <a:lvl4pPr indent="149225">
                        <a:spcBef>
                          <a:spcPct val="20000"/>
                        </a:spcBef>
                        <a:defRPr sz="1600">
                          <a:solidFill>
                            <a:schemeClr val="tx1"/>
                          </a:solidFill>
                          <a:latin typeface="Arial" panose="020B0604020202020204" pitchFamily="34" charset="0"/>
                        </a:defRPr>
                      </a:lvl4pPr>
                      <a:lvl5pPr indent="100013">
                        <a:spcBef>
                          <a:spcPct val="20000"/>
                        </a:spcBef>
                        <a:defRPr sz="1600">
                          <a:solidFill>
                            <a:schemeClr val="tx1"/>
                          </a:solidFill>
                          <a:latin typeface="Arial" panose="020B0604020202020204" pitchFamily="34" charset="0"/>
                        </a:defRPr>
                      </a:lvl5pPr>
                      <a:lvl6pPr indent="100013" fontAlgn="base">
                        <a:spcBef>
                          <a:spcPct val="20000"/>
                        </a:spcBef>
                        <a:spcAft>
                          <a:spcPct val="0"/>
                        </a:spcAft>
                        <a:defRPr sz="1600">
                          <a:solidFill>
                            <a:schemeClr val="tx1"/>
                          </a:solidFill>
                          <a:latin typeface="Arial" panose="020B0604020202020204" pitchFamily="34" charset="0"/>
                        </a:defRPr>
                      </a:lvl6pPr>
                      <a:lvl7pPr indent="100013" fontAlgn="base">
                        <a:spcBef>
                          <a:spcPct val="20000"/>
                        </a:spcBef>
                        <a:spcAft>
                          <a:spcPct val="0"/>
                        </a:spcAft>
                        <a:defRPr sz="1600">
                          <a:solidFill>
                            <a:schemeClr val="tx1"/>
                          </a:solidFill>
                          <a:latin typeface="Arial" panose="020B0604020202020204" pitchFamily="34" charset="0"/>
                        </a:defRPr>
                      </a:lvl7pPr>
                      <a:lvl8pPr indent="100013" fontAlgn="base">
                        <a:spcBef>
                          <a:spcPct val="20000"/>
                        </a:spcBef>
                        <a:spcAft>
                          <a:spcPct val="0"/>
                        </a:spcAft>
                        <a:defRPr sz="1600">
                          <a:solidFill>
                            <a:schemeClr val="tx1"/>
                          </a:solidFill>
                          <a:latin typeface="Arial" panose="020B0604020202020204" pitchFamily="34" charset="0"/>
                        </a:defRPr>
                      </a:lvl8pPr>
                      <a:lvl9pPr indent="100013" fontAlgn="base">
                        <a:spcBef>
                          <a:spcPct val="20000"/>
                        </a:spcBef>
                        <a:spcAft>
                          <a:spcPct val="0"/>
                        </a:spcAft>
                        <a:defRPr sz="1600">
                          <a:solidFill>
                            <a:schemeClr val="tx1"/>
                          </a:solidFill>
                          <a:latin typeface="Arial" panose="020B0604020202020204" pitchFamily="34" charset="0"/>
                        </a:defRPr>
                      </a:lvl9pPr>
                    </a:lstStyle>
                    <a:p>
                      <a:pPr marL="0" marR="0" lvl="0" indent="107950" algn="l" defTabSz="9144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smtClean="0">
                        <a:ln>
                          <a:noFill/>
                        </a:ln>
                        <a:solidFill>
                          <a:schemeClr val="tx1"/>
                        </a:solidFill>
                        <a:effectLst/>
                        <a:latin typeface="Arial" panose="020B0604020202020204" pitchFamily="34" charset="0"/>
                      </a:endParaRPr>
                    </a:p>
                  </a:txBody>
                  <a:tcPr marL="90000" marR="90000" marT="46802" marB="46802" anchor="ctr" anchorCtr="1"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rgbClr val="FFFFFF"/>
                    </a:solidFill>
                  </a:tcPr>
                </a:tc>
                <a:tc>
                  <a:txBody>
                    <a:bodyPr/>
                    <a:lstStyle>
                      <a:lvl1pPr indent="107950">
                        <a:spcBef>
                          <a:spcPct val="20000"/>
                        </a:spcBef>
                        <a:defRPr sz="2400">
                          <a:solidFill>
                            <a:schemeClr val="tx1"/>
                          </a:solidFill>
                          <a:latin typeface="Arial" panose="020B0604020202020204" pitchFamily="34" charset="0"/>
                        </a:defRPr>
                      </a:lvl1pPr>
                      <a:lvl2pPr indent="165100">
                        <a:spcBef>
                          <a:spcPct val="20000"/>
                        </a:spcBef>
                        <a:defRPr sz="2000">
                          <a:solidFill>
                            <a:schemeClr val="tx1"/>
                          </a:solidFill>
                          <a:latin typeface="Arial" panose="020B0604020202020204" pitchFamily="34" charset="0"/>
                        </a:defRPr>
                      </a:lvl2pPr>
                      <a:lvl3pPr indent="165100">
                        <a:spcBef>
                          <a:spcPct val="20000"/>
                        </a:spcBef>
                        <a:defRPr>
                          <a:solidFill>
                            <a:schemeClr val="tx1"/>
                          </a:solidFill>
                          <a:latin typeface="Arial" panose="020B0604020202020204" pitchFamily="34" charset="0"/>
                        </a:defRPr>
                      </a:lvl3pPr>
                      <a:lvl4pPr indent="149225">
                        <a:spcBef>
                          <a:spcPct val="20000"/>
                        </a:spcBef>
                        <a:defRPr sz="1600">
                          <a:solidFill>
                            <a:schemeClr val="tx1"/>
                          </a:solidFill>
                          <a:latin typeface="Arial" panose="020B0604020202020204" pitchFamily="34" charset="0"/>
                        </a:defRPr>
                      </a:lvl4pPr>
                      <a:lvl5pPr indent="100013">
                        <a:spcBef>
                          <a:spcPct val="20000"/>
                        </a:spcBef>
                        <a:defRPr sz="1600">
                          <a:solidFill>
                            <a:schemeClr val="tx1"/>
                          </a:solidFill>
                          <a:latin typeface="Arial" panose="020B0604020202020204" pitchFamily="34" charset="0"/>
                        </a:defRPr>
                      </a:lvl5pPr>
                      <a:lvl6pPr indent="100013" fontAlgn="base">
                        <a:spcBef>
                          <a:spcPct val="20000"/>
                        </a:spcBef>
                        <a:spcAft>
                          <a:spcPct val="0"/>
                        </a:spcAft>
                        <a:defRPr sz="1600">
                          <a:solidFill>
                            <a:schemeClr val="tx1"/>
                          </a:solidFill>
                          <a:latin typeface="Arial" panose="020B0604020202020204" pitchFamily="34" charset="0"/>
                        </a:defRPr>
                      </a:lvl6pPr>
                      <a:lvl7pPr indent="100013" fontAlgn="base">
                        <a:spcBef>
                          <a:spcPct val="20000"/>
                        </a:spcBef>
                        <a:spcAft>
                          <a:spcPct val="0"/>
                        </a:spcAft>
                        <a:defRPr sz="1600">
                          <a:solidFill>
                            <a:schemeClr val="tx1"/>
                          </a:solidFill>
                          <a:latin typeface="Arial" panose="020B0604020202020204" pitchFamily="34" charset="0"/>
                        </a:defRPr>
                      </a:lvl7pPr>
                      <a:lvl8pPr indent="100013" fontAlgn="base">
                        <a:spcBef>
                          <a:spcPct val="20000"/>
                        </a:spcBef>
                        <a:spcAft>
                          <a:spcPct val="0"/>
                        </a:spcAft>
                        <a:defRPr sz="1600">
                          <a:solidFill>
                            <a:schemeClr val="tx1"/>
                          </a:solidFill>
                          <a:latin typeface="Arial" panose="020B0604020202020204" pitchFamily="34" charset="0"/>
                        </a:defRPr>
                      </a:lvl8pPr>
                      <a:lvl9pPr indent="100013" fontAlgn="base">
                        <a:spcBef>
                          <a:spcPct val="20000"/>
                        </a:spcBef>
                        <a:spcAft>
                          <a:spcPct val="0"/>
                        </a:spcAft>
                        <a:defRPr sz="1600">
                          <a:solidFill>
                            <a:schemeClr val="tx1"/>
                          </a:solidFill>
                          <a:latin typeface="Arial" panose="020B0604020202020204" pitchFamily="34" charset="0"/>
                        </a:defRPr>
                      </a:lvl9pPr>
                    </a:lstStyle>
                    <a:p>
                      <a:pPr marL="0" marR="0" lvl="0" indent="107950" algn="l" defTabSz="9144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smtClean="0">
                        <a:ln>
                          <a:noFill/>
                        </a:ln>
                        <a:solidFill>
                          <a:schemeClr val="tx1"/>
                        </a:solidFill>
                        <a:effectLst/>
                        <a:latin typeface="Arial" panose="020B0604020202020204" pitchFamily="34" charset="0"/>
                      </a:endParaRPr>
                    </a:p>
                  </a:txBody>
                  <a:tcPr marL="90000" marR="90000" marT="46802" marB="46802" anchor="ctr" anchorCtr="1"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rgbClr val="FFFFFF"/>
                    </a:solidFill>
                  </a:tcPr>
                </a:tc>
              </a:tr>
            </a:tbl>
          </a:graphicData>
        </a:graphic>
      </p:graphicFrame>
      <p:sp>
        <p:nvSpPr>
          <p:cNvPr id="16413" name="Text Box 29"/>
          <p:cNvSpPr txBox="1">
            <a:spLocks noChangeArrowheads="1"/>
          </p:cNvSpPr>
          <p:nvPr/>
        </p:nvSpPr>
        <p:spPr bwMode="auto">
          <a:xfrm>
            <a:off x="2036763" y="5030788"/>
            <a:ext cx="5446712" cy="641350"/>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r>
              <a:rPr lang="en-GB" altLang="en-US" b="1" baseline="0">
                <a:cs typeface="Arial" panose="020B0604020202020204" pitchFamily="34" charset="0"/>
              </a:rPr>
              <a:t>Note:  </a:t>
            </a:r>
            <a:r>
              <a:rPr lang="en-GB" altLang="en-US" baseline="0">
                <a:cs typeface="Arial" panose="020B0604020202020204" pitchFamily="34" charset="0"/>
              </a:rPr>
              <a:t>PowerPoint does not allow you to have nice default tables - but you can cut and paste this one</a:t>
            </a:r>
            <a:endParaRPr lang="en-US" altLang="en-US" baseline="0">
              <a:cs typeface="Arial" panose="020B0604020202020204" pitchFamily="34" charset="0"/>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GB" altLang="en-US" smtClean="0"/>
              <a:t>Examples of default styles</a:t>
            </a:r>
            <a:endParaRPr lang="en-US" altLang="en-US" smtClean="0"/>
          </a:p>
        </p:txBody>
      </p:sp>
      <p:sp>
        <p:nvSpPr>
          <p:cNvPr id="18435" name="Rectangle 3"/>
          <p:cNvSpPr>
            <a:spLocks noGrp="1" noChangeArrowheads="1"/>
          </p:cNvSpPr>
          <p:nvPr>
            <p:ph type="body" sz="half" idx="1"/>
          </p:nvPr>
        </p:nvSpPr>
        <p:spPr>
          <a:xfrm>
            <a:off x="558800" y="2471738"/>
            <a:ext cx="4583113" cy="3654425"/>
          </a:xfrm>
          <a:noFill/>
        </p:spPr>
        <p:txBody>
          <a:bodyPr/>
          <a:lstStyle/>
          <a:p>
            <a:pPr eaLnBrk="1" hangingPunct="1"/>
            <a:r>
              <a:rPr lang="en-GB" altLang="en-US" sz="2400" smtClean="0"/>
              <a:t>Text and lines are like this</a:t>
            </a:r>
          </a:p>
          <a:p>
            <a:pPr eaLnBrk="1" hangingPunct="1"/>
            <a:r>
              <a:rPr lang="en-GB" altLang="en-US" sz="2400" u="sng" smtClean="0">
                <a:solidFill>
                  <a:schemeClr val="hlink"/>
                </a:solidFill>
              </a:rPr>
              <a:t>Hyperlinks like this</a:t>
            </a:r>
          </a:p>
          <a:p>
            <a:pPr eaLnBrk="1" hangingPunct="1"/>
            <a:r>
              <a:rPr lang="en-GB" altLang="en-US" sz="2400" u="sng" smtClean="0">
                <a:solidFill>
                  <a:schemeClr val="folHlink"/>
                </a:solidFill>
              </a:rPr>
              <a:t>Visited hyperlinks like this</a:t>
            </a:r>
            <a:endParaRPr lang="en-US" altLang="en-US" sz="2400" u="sng" smtClean="0">
              <a:solidFill>
                <a:schemeClr val="folHlink"/>
              </a:solidFill>
            </a:endParaRPr>
          </a:p>
        </p:txBody>
      </p:sp>
      <p:graphicFrame>
        <p:nvGraphicFramePr>
          <p:cNvPr id="51204" name="Group 4"/>
          <p:cNvGraphicFramePr>
            <a:graphicFrameLocks noGrp="1"/>
          </p:cNvGraphicFramePr>
          <p:nvPr>
            <p:ph sz="half" idx="2"/>
          </p:nvPr>
        </p:nvGraphicFramePr>
        <p:xfrm>
          <a:off x="5435600" y="2619375"/>
          <a:ext cx="3100388" cy="1301750"/>
        </p:xfrm>
        <a:graphic>
          <a:graphicData uri="http://schemas.openxmlformats.org/drawingml/2006/table">
            <a:tbl>
              <a:tblPr/>
              <a:tblGrid>
                <a:gridCol w="1550988"/>
                <a:gridCol w="1549400"/>
              </a:tblGrid>
              <a:tr h="650875">
                <a:tc>
                  <a:txBody>
                    <a:bodyPr/>
                    <a:lstStyle>
                      <a:lvl1pPr indent="107950">
                        <a:spcBef>
                          <a:spcPct val="20000"/>
                        </a:spcBef>
                        <a:defRPr sz="2400">
                          <a:solidFill>
                            <a:schemeClr val="tx1"/>
                          </a:solidFill>
                          <a:latin typeface="Arial" panose="020B0604020202020204" pitchFamily="34" charset="0"/>
                        </a:defRPr>
                      </a:lvl1pPr>
                      <a:lvl2pPr indent="165100">
                        <a:spcBef>
                          <a:spcPct val="20000"/>
                        </a:spcBef>
                        <a:defRPr sz="2000">
                          <a:solidFill>
                            <a:schemeClr val="tx1"/>
                          </a:solidFill>
                          <a:latin typeface="Arial" panose="020B0604020202020204" pitchFamily="34" charset="0"/>
                        </a:defRPr>
                      </a:lvl2pPr>
                      <a:lvl3pPr indent="165100">
                        <a:spcBef>
                          <a:spcPct val="20000"/>
                        </a:spcBef>
                        <a:defRPr>
                          <a:solidFill>
                            <a:schemeClr val="tx1"/>
                          </a:solidFill>
                          <a:latin typeface="Arial" panose="020B0604020202020204" pitchFamily="34" charset="0"/>
                        </a:defRPr>
                      </a:lvl3pPr>
                      <a:lvl4pPr indent="149225">
                        <a:spcBef>
                          <a:spcPct val="20000"/>
                        </a:spcBef>
                        <a:defRPr sz="1600">
                          <a:solidFill>
                            <a:schemeClr val="tx1"/>
                          </a:solidFill>
                          <a:latin typeface="Arial" panose="020B0604020202020204" pitchFamily="34" charset="0"/>
                        </a:defRPr>
                      </a:lvl4pPr>
                      <a:lvl5pPr indent="100013">
                        <a:spcBef>
                          <a:spcPct val="20000"/>
                        </a:spcBef>
                        <a:defRPr sz="1600">
                          <a:solidFill>
                            <a:schemeClr val="tx1"/>
                          </a:solidFill>
                          <a:latin typeface="Arial" panose="020B0604020202020204" pitchFamily="34" charset="0"/>
                        </a:defRPr>
                      </a:lvl5pPr>
                      <a:lvl6pPr indent="100013" fontAlgn="base">
                        <a:spcBef>
                          <a:spcPct val="20000"/>
                        </a:spcBef>
                        <a:spcAft>
                          <a:spcPct val="0"/>
                        </a:spcAft>
                        <a:defRPr sz="1600">
                          <a:solidFill>
                            <a:schemeClr val="tx1"/>
                          </a:solidFill>
                          <a:latin typeface="Arial" panose="020B0604020202020204" pitchFamily="34" charset="0"/>
                        </a:defRPr>
                      </a:lvl6pPr>
                      <a:lvl7pPr indent="100013" fontAlgn="base">
                        <a:spcBef>
                          <a:spcPct val="20000"/>
                        </a:spcBef>
                        <a:spcAft>
                          <a:spcPct val="0"/>
                        </a:spcAft>
                        <a:defRPr sz="1600">
                          <a:solidFill>
                            <a:schemeClr val="tx1"/>
                          </a:solidFill>
                          <a:latin typeface="Arial" panose="020B0604020202020204" pitchFamily="34" charset="0"/>
                        </a:defRPr>
                      </a:lvl7pPr>
                      <a:lvl8pPr indent="100013" fontAlgn="base">
                        <a:spcBef>
                          <a:spcPct val="20000"/>
                        </a:spcBef>
                        <a:spcAft>
                          <a:spcPct val="0"/>
                        </a:spcAft>
                        <a:defRPr sz="1600">
                          <a:solidFill>
                            <a:schemeClr val="tx1"/>
                          </a:solidFill>
                          <a:latin typeface="Arial" panose="020B0604020202020204" pitchFamily="34" charset="0"/>
                        </a:defRPr>
                      </a:lvl8pPr>
                      <a:lvl9pPr indent="100013" fontAlgn="base">
                        <a:spcBef>
                          <a:spcPct val="20000"/>
                        </a:spcBef>
                        <a:spcAft>
                          <a:spcPct val="0"/>
                        </a:spcAft>
                        <a:defRPr sz="1600">
                          <a:solidFill>
                            <a:schemeClr val="tx1"/>
                          </a:solidFill>
                          <a:latin typeface="Arial" panose="020B0604020202020204" pitchFamily="34" charset="0"/>
                        </a:defRPr>
                      </a:lvl9pPr>
                    </a:lstStyle>
                    <a:p>
                      <a:pPr marL="0" marR="0" lvl="0" indent="107950" algn="l" defTabSz="914400" rtl="0" eaLnBrk="1" fontAlgn="base" latinLnBrk="0" hangingPunct="1">
                        <a:lnSpc>
                          <a:spcPct val="100000"/>
                        </a:lnSpc>
                        <a:spcBef>
                          <a:spcPct val="0"/>
                        </a:spcBef>
                        <a:spcAft>
                          <a:spcPct val="0"/>
                        </a:spcAft>
                        <a:buClrTx/>
                        <a:buSzTx/>
                        <a:buFontTx/>
                        <a:buNone/>
                        <a:tabLst/>
                      </a:pPr>
                      <a:r>
                        <a:rPr kumimoji="0" lang="en-GB" altLang="en-US" sz="1600" b="0" i="0" u="none" strike="noStrike" cap="none" normalizeH="0" baseline="0" smtClean="0">
                          <a:ln>
                            <a:noFill/>
                          </a:ln>
                          <a:solidFill>
                            <a:schemeClr val="tx1"/>
                          </a:solidFill>
                          <a:effectLst/>
                          <a:latin typeface="Arial" panose="020B0604020202020204" pitchFamily="34" charset="0"/>
                        </a:rPr>
                        <a:t>Table</a:t>
                      </a:r>
                      <a:endParaRPr kumimoji="0" lang="en-US" altLang="en-US" sz="16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indent="107950">
                        <a:spcBef>
                          <a:spcPct val="20000"/>
                        </a:spcBef>
                        <a:defRPr sz="2400">
                          <a:solidFill>
                            <a:schemeClr val="tx1"/>
                          </a:solidFill>
                          <a:latin typeface="Arial" panose="020B0604020202020204" pitchFamily="34" charset="0"/>
                        </a:defRPr>
                      </a:lvl1pPr>
                      <a:lvl2pPr indent="165100">
                        <a:spcBef>
                          <a:spcPct val="20000"/>
                        </a:spcBef>
                        <a:defRPr sz="2000">
                          <a:solidFill>
                            <a:schemeClr val="tx1"/>
                          </a:solidFill>
                          <a:latin typeface="Arial" panose="020B0604020202020204" pitchFamily="34" charset="0"/>
                        </a:defRPr>
                      </a:lvl2pPr>
                      <a:lvl3pPr indent="165100">
                        <a:spcBef>
                          <a:spcPct val="20000"/>
                        </a:spcBef>
                        <a:defRPr>
                          <a:solidFill>
                            <a:schemeClr val="tx1"/>
                          </a:solidFill>
                          <a:latin typeface="Arial" panose="020B0604020202020204" pitchFamily="34" charset="0"/>
                        </a:defRPr>
                      </a:lvl3pPr>
                      <a:lvl4pPr indent="149225">
                        <a:spcBef>
                          <a:spcPct val="20000"/>
                        </a:spcBef>
                        <a:defRPr sz="1600">
                          <a:solidFill>
                            <a:schemeClr val="tx1"/>
                          </a:solidFill>
                          <a:latin typeface="Arial" panose="020B0604020202020204" pitchFamily="34" charset="0"/>
                        </a:defRPr>
                      </a:lvl4pPr>
                      <a:lvl5pPr indent="100013">
                        <a:spcBef>
                          <a:spcPct val="20000"/>
                        </a:spcBef>
                        <a:defRPr sz="1600">
                          <a:solidFill>
                            <a:schemeClr val="tx1"/>
                          </a:solidFill>
                          <a:latin typeface="Arial" panose="020B0604020202020204" pitchFamily="34" charset="0"/>
                        </a:defRPr>
                      </a:lvl5pPr>
                      <a:lvl6pPr indent="100013" fontAlgn="base">
                        <a:spcBef>
                          <a:spcPct val="20000"/>
                        </a:spcBef>
                        <a:spcAft>
                          <a:spcPct val="0"/>
                        </a:spcAft>
                        <a:defRPr sz="1600">
                          <a:solidFill>
                            <a:schemeClr val="tx1"/>
                          </a:solidFill>
                          <a:latin typeface="Arial" panose="020B0604020202020204" pitchFamily="34" charset="0"/>
                        </a:defRPr>
                      </a:lvl6pPr>
                      <a:lvl7pPr indent="100013" fontAlgn="base">
                        <a:spcBef>
                          <a:spcPct val="20000"/>
                        </a:spcBef>
                        <a:spcAft>
                          <a:spcPct val="0"/>
                        </a:spcAft>
                        <a:defRPr sz="1600">
                          <a:solidFill>
                            <a:schemeClr val="tx1"/>
                          </a:solidFill>
                          <a:latin typeface="Arial" panose="020B0604020202020204" pitchFamily="34" charset="0"/>
                        </a:defRPr>
                      </a:lvl7pPr>
                      <a:lvl8pPr indent="100013" fontAlgn="base">
                        <a:spcBef>
                          <a:spcPct val="20000"/>
                        </a:spcBef>
                        <a:spcAft>
                          <a:spcPct val="0"/>
                        </a:spcAft>
                        <a:defRPr sz="1600">
                          <a:solidFill>
                            <a:schemeClr val="tx1"/>
                          </a:solidFill>
                          <a:latin typeface="Arial" panose="020B0604020202020204" pitchFamily="34" charset="0"/>
                        </a:defRPr>
                      </a:lvl8pPr>
                      <a:lvl9pPr indent="100013" fontAlgn="base">
                        <a:spcBef>
                          <a:spcPct val="20000"/>
                        </a:spcBef>
                        <a:spcAft>
                          <a:spcPct val="0"/>
                        </a:spcAft>
                        <a:defRPr sz="1600">
                          <a:solidFill>
                            <a:schemeClr val="tx1"/>
                          </a:solidFill>
                          <a:latin typeface="Arial" panose="020B0604020202020204" pitchFamily="34" charset="0"/>
                        </a:defRPr>
                      </a:lvl9pPr>
                    </a:lstStyle>
                    <a:p>
                      <a:pPr marL="0" marR="0" lvl="0" indent="107950" algn="l" defTabSz="9144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50875">
                <a:tc>
                  <a:txBody>
                    <a:bodyPr/>
                    <a:lstStyle>
                      <a:lvl1pPr indent="107950">
                        <a:spcBef>
                          <a:spcPct val="20000"/>
                        </a:spcBef>
                        <a:defRPr sz="2400">
                          <a:solidFill>
                            <a:schemeClr val="tx1"/>
                          </a:solidFill>
                          <a:latin typeface="Arial" panose="020B0604020202020204" pitchFamily="34" charset="0"/>
                        </a:defRPr>
                      </a:lvl1pPr>
                      <a:lvl2pPr indent="165100">
                        <a:spcBef>
                          <a:spcPct val="20000"/>
                        </a:spcBef>
                        <a:defRPr sz="2000">
                          <a:solidFill>
                            <a:schemeClr val="tx1"/>
                          </a:solidFill>
                          <a:latin typeface="Arial" panose="020B0604020202020204" pitchFamily="34" charset="0"/>
                        </a:defRPr>
                      </a:lvl2pPr>
                      <a:lvl3pPr indent="165100">
                        <a:spcBef>
                          <a:spcPct val="20000"/>
                        </a:spcBef>
                        <a:defRPr>
                          <a:solidFill>
                            <a:schemeClr val="tx1"/>
                          </a:solidFill>
                          <a:latin typeface="Arial" panose="020B0604020202020204" pitchFamily="34" charset="0"/>
                        </a:defRPr>
                      </a:lvl3pPr>
                      <a:lvl4pPr indent="149225">
                        <a:spcBef>
                          <a:spcPct val="20000"/>
                        </a:spcBef>
                        <a:defRPr sz="1600">
                          <a:solidFill>
                            <a:schemeClr val="tx1"/>
                          </a:solidFill>
                          <a:latin typeface="Arial" panose="020B0604020202020204" pitchFamily="34" charset="0"/>
                        </a:defRPr>
                      </a:lvl4pPr>
                      <a:lvl5pPr indent="100013">
                        <a:spcBef>
                          <a:spcPct val="20000"/>
                        </a:spcBef>
                        <a:defRPr sz="1600">
                          <a:solidFill>
                            <a:schemeClr val="tx1"/>
                          </a:solidFill>
                          <a:latin typeface="Arial" panose="020B0604020202020204" pitchFamily="34" charset="0"/>
                        </a:defRPr>
                      </a:lvl5pPr>
                      <a:lvl6pPr indent="100013" fontAlgn="base">
                        <a:spcBef>
                          <a:spcPct val="20000"/>
                        </a:spcBef>
                        <a:spcAft>
                          <a:spcPct val="0"/>
                        </a:spcAft>
                        <a:defRPr sz="1600">
                          <a:solidFill>
                            <a:schemeClr val="tx1"/>
                          </a:solidFill>
                          <a:latin typeface="Arial" panose="020B0604020202020204" pitchFamily="34" charset="0"/>
                        </a:defRPr>
                      </a:lvl6pPr>
                      <a:lvl7pPr indent="100013" fontAlgn="base">
                        <a:spcBef>
                          <a:spcPct val="20000"/>
                        </a:spcBef>
                        <a:spcAft>
                          <a:spcPct val="0"/>
                        </a:spcAft>
                        <a:defRPr sz="1600">
                          <a:solidFill>
                            <a:schemeClr val="tx1"/>
                          </a:solidFill>
                          <a:latin typeface="Arial" panose="020B0604020202020204" pitchFamily="34" charset="0"/>
                        </a:defRPr>
                      </a:lvl7pPr>
                      <a:lvl8pPr indent="100013" fontAlgn="base">
                        <a:spcBef>
                          <a:spcPct val="20000"/>
                        </a:spcBef>
                        <a:spcAft>
                          <a:spcPct val="0"/>
                        </a:spcAft>
                        <a:defRPr sz="1600">
                          <a:solidFill>
                            <a:schemeClr val="tx1"/>
                          </a:solidFill>
                          <a:latin typeface="Arial" panose="020B0604020202020204" pitchFamily="34" charset="0"/>
                        </a:defRPr>
                      </a:lvl8pPr>
                      <a:lvl9pPr indent="100013" fontAlgn="base">
                        <a:spcBef>
                          <a:spcPct val="20000"/>
                        </a:spcBef>
                        <a:spcAft>
                          <a:spcPct val="0"/>
                        </a:spcAft>
                        <a:defRPr sz="1600">
                          <a:solidFill>
                            <a:schemeClr val="tx1"/>
                          </a:solidFill>
                          <a:latin typeface="Arial" panose="020B0604020202020204" pitchFamily="34" charset="0"/>
                        </a:defRPr>
                      </a:lvl9pPr>
                    </a:lstStyle>
                    <a:p>
                      <a:pPr marL="0" marR="0" lvl="0" indent="107950" algn="l" defTabSz="9144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indent="107950">
                        <a:spcBef>
                          <a:spcPct val="20000"/>
                        </a:spcBef>
                        <a:defRPr sz="2400">
                          <a:solidFill>
                            <a:schemeClr val="tx1"/>
                          </a:solidFill>
                          <a:latin typeface="Arial" panose="020B0604020202020204" pitchFamily="34" charset="0"/>
                        </a:defRPr>
                      </a:lvl1pPr>
                      <a:lvl2pPr indent="165100">
                        <a:spcBef>
                          <a:spcPct val="20000"/>
                        </a:spcBef>
                        <a:defRPr sz="2000">
                          <a:solidFill>
                            <a:schemeClr val="tx1"/>
                          </a:solidFill>
                          <a:latin typeface="Arial" panose="020B0604020202020204" pitchFamily="34" charset="0"/>
                        </a:defRPr>
                      </a:lvl2pPr>
                      <a:lvl3pPr indent="165100">
                        <a:spcBef>
                          <a:spcPct val="20000"/>
                        </a:spcBef>
                        <a:defRPr>
                          <a:solidFill>
                            <a:schemeClr val="tx1"/>
                          </a:solidFill>
                          <a:latin typeface="Arial" panose="020B0604020202020204" pitchFamily="34" charset="0"/>
                        </a:defRPr>
                      </a:lvl3pPr>
                      <a:lvl4pPr indent="149225">
                        <a:spcBef>
                          <a:spcPct val="20000"/>
                        </a:spcBef>
                        <a:defRPr sz="1600">
                          <a:solidFill>
                            <a:schemeClr val="tx1"/>
                          </a:solidFill>
                          <a:latin typeface="Arial" panose="020B0604020202020204" pitchFamily="34" charset="0"/>
                        </a:defRPr>
                      </a:lvl4pPr>
                      <a:lvl5pPr indent="100013">
                        <a:spcBef>
                          <a:spcPct val="20000"/>
                        </a:spcBef>
                        <a:defRPr sz="1600">
                          <a:solidFill>
                            <a:schemeClr val="tx1"/>
                          </a:solidFill>
                          <a:latin typeface="Arial" panose="020B0604020202020204" pitchFamily="34" charset="0"/>
                        </a:defRPr>
                      </a:lvl5pPr>
                      <a:lvl6pPr indent="100013" fontAlgn="base">
                        <a:spcBef>
                          <a:spcPct val="20000"/>
                        </a:spcBef>
                        <a:spcAft>
                          <a:spcPct val="0"/>
                        </a:spcAft>
                        <a:defRPr sz="1600">
                          <a:solidFill>
                            <a:schemeClr val="tx1"/>
                          </a:solidFill>
                          <a:latin typeface="Arial" panose="020B0604020202020204" pitchFamily="34" charset="0"/>
                        </a:defRPr>
                      </a:lvl6pPr>
                      <a:lvl7pPr indent="100013" fontAlgn="base">
                        <a:spcBef>
                          <a:spcPct val="20000"/>
                        </a:spcBef>
                        <a:spcAft>
                          <a:spcPct val="0"/>
                        </a:spcAft>
                        <a:defRPr sz="1600">
                          <a:solidFill>
                            <a:schemeClr val="tx1"/>
                          </a:solidFill>
                          <a:latin typeface="Arial" panose="020B0604020202020204" pitchFamily="34" charset="0"/>
                        </a:defRPr>
                      </a:lvl7pPr>
                      <a:lvl8pPr indent="100013" fontAlgn="base">
                        <a:spcBef>
                          <a:spcPct val="20000"/>
                        </a:spcBef>
                        <a:spcAft>
                          <a:spcPct val="0"/>
                        </a:spcAft>
                        <a:defRPr sz="1600">
                          <a:solidFill>
                            <a:schemeClr val="tx1"/>
                          </a:solidFill>
                          <a:latin typeface="Arial" panose="020B0604020202020204" pitchFamily="34" charset="0"/>
                        </a:defRPr>
                      </a:lvl8pPr>
                      <a:lvl9pPr indent="100013" fontAlgn="base">
                        <a:spcBef>
                          <a:spcPct val="20000"/>
                        </a:spcBef>
                        <a:spcAft>
                          <a:spcPct val="0"/>
                        </a:spcAft>
                        <a:defRPr sz="1600">
                          <a:solidFill>
                            <a:schemeClr val="tx1"/>
                          </a:solidFill>
                          <a:latin typeface="Arial" panose="020B0604020202020204" pitchFamily="34" charset="0"/>
                        </a:defRPr>
                      </a:lvl9pPr>
                    </a:lstStyle>
                    <a:p>
                      <a:pPr marL="0" marR="0" lvl="0" indent="107950" algn="l" defTabSz="9144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8447" name="Rectangle 15"/>
          <p:cNvSpPr>
            <a:spLocks noChangeArrowheads="1"/>
          </p:cNvSpPr>
          <p:nvPr/>
        </p:nvSpPr>
        <p:spPr bwMode="auto">
          <a:xfrm>
            <a:off x="1895475" y="4364038"/>
            <a:ext cx="2232025" cy="13684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algn="ctr" eaLnBrk="1" hangingPunct="1"/>
            <a:r>
              <a:rPr lang="en-GB" altLang="en-US" baseline="0">
                <a:cs typeface="Arial" panose="020B0604020202020204" pitchFamily="34" charset="0"/>
              </a:rPr>
              <a:t>Text box</a:t>
            </a:r>
            <a:endParaRPr lang="en-US" altLang="en-US" baseline="0">
              <a:cs typeface="Arial" panose="020B0604020202020204" pitchFamily="34" charset="0"/>
            </a:endParaRPr>
          </a:p>
        </p:txBody>
      </p:sp>
      <p:sp>
        <p:nvSpPr>
          <p:cNvPr id="18448" name="Rectangle 16"/>
          <p:cNvSpPr>
            <a:spLocks noChangeArrowheads="1"/>
          </p:cNvSpPr>
          <p:nvPr/>
        </p:nvSpPr>
        <p:spPr bwMode="auto">
          <a:xfrm>
            <a:off x="4775200" y="4364038"/>
            <a:ext cx="2232025" cy="1368425"/>
          </a:xfrm>
          <a:prstGeom prst="rect">
            <a:avLst/>
          </a:prstGeom>
          <a:solidFill>
            <a:schemeClr val="accent1"/>
          </a:solidFill>
          <a:ln w="9525">
            <a:solidFill>
              <a:schemeClr val="tx1"/>
            </a:solidFill>
            <a:miter lim="800000"/>
            <a:headEnd/>
            <a:tailEnd/>
          </a:ln>
          <a:effectLst>
            <a:outerShdw dist="107763" dir="2700000" algn="ctr" rotWithShape="0">
              <a:schemeClr val="bg2">
                <a:alpha val="50000"/>
              </a:schemeClr>
            </a:outerShdw>
          </a:effec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algn="ctr" eaLnBrk="1" hangingPunct="1"/>
            <a:r>
              <a:rPr lang="en-GB" altLang="en-US" baseline="0">
                <a:cs typeface="Arial" panose="020B0604020202020204" pitchFamily="34" charset="0"/>
              </a:rPr>
              <a:t>Text box</a:t>
            </a:r>
          </a:p>
          <a:p>
            <a:pPr algn="ctr" eaLnBrk="1" hangingPunct="1"/>
            <a:r>
              <a:rPr lang="en-GB" altLang="en-US" baseline="0">
                <a:cs typeface="Arial" panose="020B0604020202020204" pitchFamily="34" charset="0"/>
              </a:rPr>
              <a:t>With shadow</a:t>
            </a:r>
            <a:endParaRPr lang="en-US" altLang="en-US" baseline="0">
              <a:cs typeface="Arial" panose="020B0604020202020204" pitchFamily="34" charset="0"/>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5"/>
          <p:cNvSpPr>
            <a:spLocks noChangeArrowheads="1"/>
          </p:cNvSpPr>
          <p:nvPr/>
        </p:nvSpPr>
        <p:spPr bwMode="auto">
          <a:xfrm>
            <a:off x="0" y="0"/>
            <a:ext cx="9144000" cy="68580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en-US" altLang="en-US"/>
          </a:p>
        </p:txBody>
      </p:sp>
      <p:pic>
        <p:nvPicPr>
          <p:cNvPr id="20483" name="Picture 4" descr="box-inside2"/>
          <p:cNvPicPr>
            <a:picLocks noChangeAspect="1" noChangeArrowheads="1"/>
          </p:cNvPicPr>
          <p:nvPr/>
        </p:nvPicPr>
        <p:blipFill>
          <a:blip r:embed="rId3">
            <a:extLst>
              <a:ext uri="{28A0092B-C50C-407E-A947-70E740481C1C}">
                <a14:useLocalDpi xmlns:a14="http://schemas.microsoft.com/office/drawing/2010/main" val="0"/>
              </a:ext>
            </a:extLst>
          </a:blip>
          <a:srcRect r="-4796"/>
          <a:stretch>
            <a:fillRect/>
          </a:stretch>
        </p:blipFill>
        <p:spPr bwMode="auto">
          <a:xfrm>
            <a:off x="566738" y="0"/>
            <a:ext cx="8534400" cy="684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
      <a:dk1>
        <a:srgbClr val="000A00"/>
      </a:dk1>
      <a:lt1>
        <a:srgbClr val="FFFFFF"/>
      </a:lt1>
      <a:dk2>
        <a:srgbClr val="000A00"/>
      </a:dk2>
      <a:lt2>
        <a:srgbClr val="808080"/>
      </a:lt2>
      <a:accent1>
        <a:srgbClr val="F2B67A"/>
      </a:accent1>
      <a:accent2>
        <a:srgbClr val="4A97F4"/>
      </a:accent2>
      <a:accent3>
        <a:srgbClr val="FFFFFF"/>
      </a:accent3>
      <a:accent4>
        <a:srgbClr val="000700"/>
      </a:accent4>
      <a:accent5>
        <a:srgbClr val="F7D7BE"/>
      </a:accent5>
      <a:accent6>
        <a:srgbClr val="4288DD"/>
      </a:accent6>
      <a:hlink>
        <a:srgbClr val="0E69D8"/>
      </a:hlink>
      <a:folHlink>
        <a:srgbClr val="0A50A1"/>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altLang="en-US" sz="1800" b="0" i="0" u="none" strike="noStrike" cap="none" normalizeH="0" baseline="-2500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altLang="en-US" sz="1800" b="0" i="0" u="none" strike="noStrike" cap="none" normalizeH="0" baseline="-25000" smtClean="0">
            <a:ln>
              <a:noFill/>
            </a:ln>
            <a:solidFill>
              <a:schemeClr val="tx1"/>
            </a:solidFill>
            <a:effectLst/>
            <a:latin typeface="Arial" panose="020B0604020202020204"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ustom Design 13">
        <a:dk1>
          <a:srgbClr val="000000"/>
        </a:dk1>
        <a:lt1>
          <a:srgbClr val="66FF66"/>
        </a:lt1>
        <a:dk2>
          <a:srgbClr val="000000"/>
        </a:dk2>
        <a:lt2>
          <a:srgbClr val="808080"/>
        </a:lt2>
        <a:accent1>
          <a:srgbClr val="BBE0E3"/>
        </a:accent1>
        <a:accent2>
          <a:srgbClr val="333399"/>
        </a:accent2>
        <a:accent3>
          <a:srgbClr val="B8FFB8"/>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14">
        <a:dk1>
          <a:srgbClr val="000000"/>
        </a:dk1>
        <a:lt1>
          <a:srgbClr val="66FF66"/>
        </a:lt1>
        <a:dk2>
          <a:srgbClr val="000000"/>
        </a:dk2>
        <a:lt2>
          <a:srgbClr val="808080"/>
        </a:lt2>
        <a:accent1>
          <a:srgbClr val="BBE0E3"/>
        </a:accent1>
        <a:accent2>
          <a:srgbClr val="0A50A1"/>
        </a:accent2>
        <a:accent3>
          <a:srgbClr val="B8FFB8"/>
        </a:accent3>
        <a:accent4>
          <a:srgbClr val="000000"/>
        </a:accent4>
        <a:accent5>
          <a:srgbClr val="DAEDEF"/>
        </a:accent5>
        <a:accent6>
          <a:srgbClr val="084891"/>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15">
        <a:dk1>
          <a:srgbClr val="000000"/>
        </a:dk1>
        <a:lt1>
          <a:srgbClr val="66FF66"/>
        </a:lt1>
        <a:dk2>
          <a:srgbClr val="000000"/>
        </a:dk2>
        <a:lt2>
          <a:srgbClr val="808080"/>
        </a:lt2>
        <a:accent1>
          <a:srgbClr val="BBE0E3"/>
        </a:accent1>
        <a:accent2>
          <a:srgbClr val="0A50A1"/>
        </a:accent2>
        <a:accent3>
          <a:srgbClr val="B8FFB8"/>
        </a:accent3>
        <a:accent4>
          <a:srgbClr val="000000"/>
        </a:accent4>
        <a:accent5>
          <a:srgbClr val="DAEDEF"/>
        </a:accent5>
        <a:accent6>
          <a:srgbClr val="084891"/>
        </a:accent6>
        <a:hlink>
          <a:srgbClr val="890C08"/>
        </a:hlink>
        <a:folHlink>
          <a:srgbClr val="CC0000"/>
        </a:folHlink>
      </a:clrScheme>
      <a:clrMap bg1="lt1" tx1="dk1" bg2="lt2" tx2="dk2" accent1="accent1" accent2="accent2" accent3="accent3" accent4="accent4" accent5="accent5" accent6="accent6" hlink="hlink" folHlink="folHlink"/>
    </a:extraClrScheme>
    <a:extraClrScheme>
      <a:clrScheme name="Custom Design 16">
        <a:dk1>
          <a:srgbClr val="333300"/>
        </a:dk1>
        <a:lt1>
          <a:srgbClr val="66FF66"/>
        </a:lt1>
        <a:dk2>
          <a:srgbClr val="000000"/>
        </a:dk2>
        <a:lt2>
          <a:srgbClr val="808080"/>
        </a:lt2>
        <a:accent1>
          <a:srgbClr val="BBE0E3"/>
        </a:accent1>
        <a:accent2>
          <a:srgbClr val="0A50A1"/>
        </a:accent2>
        <a:accent3>
          <a:srgbClr val="B8FFB8"/>
        </a:accent3>
        <a:accent4>
          <a:srgbClr val="2A2A00"/>
        </a:accent4>
        <a:accent5>
          <a:srgbClr val="DAEDEF"/>
        </a:accent5>
        <a:accent6>
          <a:srgbClr val="084891"/>
        </a:accent6>
        <a:hlink>
          <a:srgbClr val="890C08"/>
        </a:hlink>
        <a:folHlink>
          <a:srgbClr val="CC00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149</TotalTime>
  <Words>273</Words>
  <Application>Microsoft Office PowerPoint</Application>
  <PresentationFormat>On-screen Show (4:3)</PresentationFormat>
  <Paragraphs>59</Paragraphs>
  <Slides>10</Slides>
  <Notes>10</Notes>
  <HiddenSlides>0</HiddenSlides>
  <MMClips>0</MMClips>
  <ScaleCrop>false</ScaleCrop>
  <HeadingPairs>
    <vt:vector size="8" baseType="variant">
      <vt:variant>
        <vt:lpstr>Fonts Used</vt:lpstr>
      </vt:variant>
      <vt:variant>
        <vt:i4>2</vt:i4>
      </vt:variant>
      <vt:variant>
        <vt:lpstr>Theme</vt:lpstr>
      </vt:variant>
      <vt:variant>
        <vt:i4>1</vt:i4>
      </vt:variant>
      <vt:variant>
        <vt:lpstr>Embedded OLE Servers</vt:lpstr>
      </vt:variant>
      <vt:variant>
        <vt:i4>1</vt:i4>
      </vt:variant>
      <vt:variant>
        <vt:lpstr>Slide Titles</vt:lpstr>
      </vt:variant>
      <vt:variant>
        <vt:i4>10</vt:i4>
      </vt:variant>
    </vt:vector>
  </HeadingPairs>
  <TitlesOfParts>
    <vt:vector size="14" baseType="lpstr">
      <vt:lpstr>Arial</vt:lpstr>
      <vt:lpstr>Wingdings</vt:lpstr>
      <vt:lpstr>Custom Design</vt:lpstr>
      <vt:lpstr>Microsoft Graph Chart</vt:lpstr>
      <vt:lpstr>Wooden Briefcase Template</vt:lpstr>
      <vt:lpstr>PowerPoint Presentation</vt:lpstr>
      <vt:lpstr>Example of a Bullet Point Slide</vt:lpstr>
      <vt:lpstr>Colour scheme</vt:lpstr>
      <vt:lpstr>Sample Graph (3 colours)</vt:lpstr>
      <vt:lpstr>Picture slide</vt:lpstr>
      <vt:lpstr>Example of a table</vt:lpstr>
      <vt:lpstr>Examples of default styles</vt:lpstr>
      <vt:lpstr>PowerPoint Presentation</vt:lpstr>
      <vt:lpstr>Use of templates</vt:lpstr>
    </vt:vector>
  </TitlesOfParts>
  <Company>Presentation Magazine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Wooden Briefcase Template</dc:title>
  <dc:creator>Presentation Magazine</dc:creator>
  <cp:lastModifiedBy>Jonty Pearce</cp:lastModifiedBy>
  <cp:revision>11</cp:revision>
  <dcterms:created xsi:type="dcterms:W3CDTF">2008-11-26T18:38:25Z</dcterms:created>
  <dcterms:modified xsi:type="dcterms:W3CDTF">2015-02-22T11:11:05Z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Editor">
    <vt:lpwstr>Presentation Helper</vt:lpwstr>
  </property>
</Properties>
</file>