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705532"/>
    <a:srgbClr val="986F38"/>
    <a:srgbClr val="4FD165"/>
    <a:srgbClr val="FF9E1D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5" y="4650640"/>
            <a:ext cx="7772400" cy="7635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5414165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CC99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229600" cy="53217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C99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1749245"/>
            <a:ext cx="8229600" cy="442844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374900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C99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2371" y="1138425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880" y="1138425"/>
            <a:ext cx="8229600" cy="551222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C99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80" y="190195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80" y="2531813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190195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531813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40" y="1138425"/>
            <a:ext cx="7924190" cy="5321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093365" cy="5321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29</cp:revision>
  <dcterms:created xsi:type="dcterms:W3CDTF">2013-08-21T19:17:07Z</dcterms:created>
  <dcterms:modified xsi:type="dcterms:W3CDTF">2013-10-05T15:21:44Z</dcterms:modified>
</cp:coreProperties>
</file>