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96E3F4D-382D-41F8-8323-B6C9A2104E80}" type="slidenum">
              <a:rPr lang="en-US"/>
              <a:pPr/>
              <a:t>‹#›</a:t>
            </a:fld>
            <a:endParaRPr lang="en-US"/>
          </a:p>
        </p:txBody>
      </p:sp>
    </p:spTree>
    <p:extLst>
      <p:ext uri="{BB962C8B-B14F-4D97-AF65-F5344CB8AC3E}">
        <p14:creationId xmlns:p14="http://schemas.microsoft.com/office/powerpoint/2010/main" val="98295926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7DB495-5B64-4F5C-942D-1278B531B3E2}"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57366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EA758C-EB87-465D-9CF7-E4B63CDBD638}"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123351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09F064-4660-4749-96AF-D7F39E103CC6}"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9654474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2925" y="2914650"/>
            <a:ext cx="81534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542925" y="3638550"/>
            <a:ext cx="81534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101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0825" y="808038"/>
            <a:ext cx="2171700" cy="5440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725" y="808038"/>
            <a:ext cx="6362700" cy="5440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2892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007717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37142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2057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2057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4236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2559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6752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605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472567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93640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5725" y="808038"/>
            <a:ext cx="86868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1066800" y="2057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dirty="0" smtClean="0"/>
              <a:t>www.Ghalamo.com</a:t>
            </a:r>
            <a:endParaRPr lang="en-US" dirty="0"/>
          </a:p>
          <a:p>
            <a:endParaRPr lang="en-US" dirty="0"/>
          </a:p>
        </p:txBody>
      </p:sp>
      <p:sp>
        <p:nvSpPr>
          <p:cNvPr id="2053" name="Rectangle 5"/>
          <p:cNvSpPr>
            <a:spLocks noGrp="1" noChangeArrowheads="1"/>
          </p:cNvSpPr>
          <p:nvPr>
            <p:ph type="ctrTitle"/>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a:t>Name of presentation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p:txBody>
          <a:bodyPr/>
          <a:lstStyle/>
          <a:p>
            <a:r>
              <a:rPr lang="en-US" sz="4000"/>
              <a:t>Slide master</a:t>
            </a:r>
            <a:endParaRPr lang="ru-RU" sz="4000"/>
          </a:p>
        </p:txBody>
      </p:sp>
      <p:sp>
        <p:nvSpPr>
          <p:cNvPr id="17415" name="Rectangle 7"/>
          <p:cNvSpPr>
            <a:spLocks noGrp="1" noChangeArrowheads="1"/>
          </p:cNvSpPr>
          <p:nvPr>
            <p:ph type="body" idx="1"/>
          </p:nvPr>
        </p:nvSpPr>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a:p>
            <a:pPr>
              <a:lnSpc>
                <a:spcPct val="80000"/>
              </a:lnSpc>
            </a:pPr>
            <a:endParaRPr lang="ru-RU"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a:solidFill>
                  <a:schemeClr val="tx1"/>
                </a:solidFill>
              </a:rPr>
              <a:t>Print master</a:t>
            </a:r>
          </a:p>
        </p:txBody>
      </p:sp>
      <p:sp>
        <p:nvSpPr>
          <p:cNvPr id="60419" name="Rectangle 3"/>
          <p:cNvSpPr>
            <a:spLocks noGrp="1" noChangeArrowheads="1"/>
          </p:cNvSpPr>
          <p:nvPr>
            <p:ph type="body" idx="1"/>
          </p:nvPr>
        </p:nvSpPr>
        <p:spPr>
          <a:xfrm>
            <a:off x="1981200" y="1981200"/>
            <a:ext cx="6934200" cy="4267200"/>
          </a:xfrm>
        </p:spPr>
        <p:txBody>
          <a:bodyPr/>
          <a:lstStyle/>
          <a:p>
            <a:pPr>
              <a:lnSpc>
                <a:spcPct val="80000"/>
              </a:lnSpc>
            </a:pPr>
            <a:r>
              <a:rPr lang="en-US" altLang="ko-KR" sz="1800">
                <a:solidFill>
                  <a:schemeClr val="tx1"/>
                </a:solidFill>
                <a:latin typeface="Verdana" panose="020B0604030504040204" pitchFamily="34" charset="0"/>
                <a:ea typeface="굴림" charset="-127"/>
              </a:rPr>
              <a:t>Your Text here</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chemeClr val="tx1"/>
              </a:solidFill>
            </a:endParaRPr>
          </a:p>
          <a:p>
            <a:pPr>
              <a:lnSpc>
                <a:spcPct val="80000"/>
              </a:lnSpc>
            </a:pPr>
            <a:endParaRPr lang="en-US" sz="1800">
              <a:solidFill>
                <a:schemeClr val="tx1"/>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085dbba8f7214bcb1a78afc46fdf3477af735b"/>
</p:tagLst>
</file>

<file path=ppt/theme/theme1.xml><?xml version="1.0" encoding="utf-8"?>
<a:theme xmlns:a="http://schemas.openxmlformats.org/drawingml/2006/main" name="powerpoint-template-24">
  <a:themeElements>
    <a:clrScheme name="powerpoint-template-24 16">
      <a:dk1>
        <a:srgbClr val="4D4D4D"/>
      </a:dk1>
      <a:lt1>
        <a:srgbClr val="FFFFFF"/>
      </a:lt1>
      <a:dk2>
        <a:srgbClr val="4D4D4D"/>
      </a:dk2>
      <a:lt2>
        <a:srgbClr val="285E80"/>
      </a:lt2>
      <a:accent1>
        <a:srgbClr val="3E7A98"/>
      </a:accent1>
      <a:accent2>
        <a:srgbClr val="5A91AC"/>
      </a:accent2>
      <a:accent3>
        <a:srgbClr val="FFFFFF"/>
      </a:accent3>
      <a:accent4>
        <a:srgbClr val="404040"/>
      </a:accent4>
      <a:accent5>
        <a:srgbClr val="AFBECA"/>
      </a:accent5>
      <a:accent6>
        <a:srgbClr val="51839B"/>
      </a:accent6>
      <a:hlink>
        <a:srgbClr val="6C9FB8"/>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EE080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F3B21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109B0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25A9C"/>
        </a:lt2>
        <a:accent1>
          <a:srgbClr val="166FB2"/>
        </a:accent1>
        <a:accent2>
          <a:srgbClr val="3580B9"/>
        </a:accent2>
        <a:accent3>
          <a:srgbClr val="FFFFFF"/>
        </a:accent3>
        <a:accent4>
          <a:srgbClr val="404040"/>
        </a:accent4>
        <a:accent5>
          <a:srgbClr val="ABBBD5"/>
        </a:accent5>
        <a:accent6>
          <a:srgbClr val="2F73A7"/>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285E80"/>
        </a:lt2>
        <a:accent1>
          <a:srgbClr val="3E7A98"/>
        </a:accent1>
        <a:accent2>
          <a:srgbClr val="5A91AC"/>
        </a:accent2>
        <a:accent3>
          <a:srgbClr val="FFFFFF"/>
        </a:accent3>
        <a:accent4>
          <a:srgbClr val="404040"/>
        </a:accent4>
        <a:accent5>
          <a:srgbClr val="AFBECA"/>
        </a:accent5>
        <a:accent6>
          <a:srgbClr val="51839B"/>
        </a:accent6>
        <a:hlink>
          <a:srgbClr val="6C9FB8"/>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Mohammad</dc:creator>
  <dc:description>www.Ghalamo.com</dc:description>
  <cp:lastModifiedBy>Mohammad</cp:lastModifiedBy>
  <cp:revision>2</cp:revision>
  <dcterms:created xsi:type="dcterms:W3CDTF">2016-03-06T09:56:31Z</dcterms:created>
  <dcterms:modified xsi:type="dcterms:W3CDTF">2016-03-06T09:56:45Z</dcterms:modified>
</cp:coreProperties>
</file>