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58" r:id="rId3"/>
    <p:sldId id="259" r:id="rId4"/>
    <p:sldId id="260" r:id="rId5"/>
    <p:sldId id="261" r:id="rId6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BB55B1-E1C5-4E87-9394-C374D0CEDF77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06D7A45-FA50-491C-A9C8-BFD3EE3F64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5819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FF0A9E6-8D18-4A36-95E0-7F0A06A32275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0716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BFF3456-0612-495A-A021-26EA94EDFD61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08912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CBFB64E-A6DA-431D-8C57-F9DDA948123B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5877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41313" y="508476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60000"/>
                </a:schemeClr>
              </a:gs>
              <a:gs pos="64000">
                <a:schemeClr val="accent1"/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3040" y="5140966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8880" y="5863477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CA7A9-EDE4-43EF-99CF-7BB6D9AD557B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01CEA2-B5FF-4E5E-8EF8-149E9F3771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7006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FB11-3F25-4BB4-8507-F91BD54436B9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34795-5926-4705-AB20-917C21F89A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7493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88C1C-A9B6-4B60-ABBD-E73A1F4330F8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DB92F-939D-4690-90C4-C36C053DAD9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828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ED323-C1A3-484B-8AF2-7E1F3AC292AB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DF8BA-E0B4-4CE7-84D9-1CFB2932AE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8365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CEE68-36FB-4B42-B4E9-AF5B68ADECD1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4987C-EEDB-4EFC-BB7C-3C61AE109F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859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DBED-3FEA-4D31-86D5-BB420E101B42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B9E81-66AE-4709-92A6-F84983DF03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9319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3A1A3-73C4-4D87-AD1A-18C04441C143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148A5-8D87-45A0-9695-EA3C24398F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714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49A93-4707-4D12-91FB-FE2219B5FDB0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875A6-5356-4B5F-BAD6-B22BA355C4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2865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5BEAC-F95C-4E4E-ACD2-E44034AD100E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EA297-A4DE-435B-8B1C-1398D49D2F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1000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6CF9C-871C-4A4C-9851-8081BA49CAFC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91A05-0D07-42CD-B448-4435829D10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268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405AC-9AAC-4A06-AF16-FFC752604217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22A85-9C85-4A1A-987C-39B95E7B0E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880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150744-5042-4C74-BDD7-8B6C3C37B07D}" type="datetimeFigureOut">
              <a:rPr lang="en-GB"/>
              <a:pPr>
                <a:defRPr/>
              </a:pPr>
              <a:t>06/03/2016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58C2EE-E835-453A-B8FF-B9D0CA9CA7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03263" y="5140325"/>
            <a:ext cx="7772400" cy="723900"/>
          </a:xfrm>
        </p:spPr>
        <p:txBody>
          <a:bodyPr/>
          <a:lstStyle/>
          <a:p>
            <a:r>
              <a:rPr lang="en-GB" altLang="en-US" smtClean="0"/>
              <a:t>Circuit City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49375" y="5864225"/>
            <a:ext cx="6400800" cy="477838"/>
          </a:xfrm>
        </p:spPr>
        <p:txBody>
          <a:bodyPr/>
          <a:lstStyle/>
          <a:p>
            <a:r>
              <a:rPr lang="en-GB" altLang="en-US" dirty="0" smtClean="0"/>
              <a:t>www.Ghalamo.com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Picture slide</a:t>
            </a:r>
            <a:endParaRPr lang="en-US" alt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27488" cy="4525963"/>
          </a:xfrm>
        </p:spPr>
        <p:txBody>
          <a:bodyPr/>
          <a:lstStyle/>
          <a:p>
            <a:pPr eaLnBrk="1" hangingPunct="1"/>
            <a:r>
              <a:rPr lang="en-GB" altLang="en-US" smtClean="0"/>
              <a:t>Bullet 1</a:t>
            </a:r>
          </a:p>
          <a:p>
            <a:pPr eaLnBrk="1" hangingPunct="1"/>
            <a:r>
              <a:rPr lang="en-GB" altLang="en-US" smtClean="0"/>
              <a:t>Bullet 2</a:t>
            </a:r>
            <a:endParaRPr lang="en-US" altLang="en-US" smtClean="0"/>
          </a:p>
        </p:txBody>
      </p:sp>
      <p:pic>
        <p:nvPicPr>
          <p:cNvPr id="10244" name="Picture 4" descr="IMG_92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2205038"/>
            <a:ext cx="3097212" cy="3852862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142d63b6a9564e9b888b858fe0e42e613f625"/>
</p:tagLst>
</file>

<file path=ppt/theme/theme1.xml><?xml version="1.0" encoding="utf-8"?>
<a:theme xmlns:a="http://schemas.openxmlformats.org/drawingml/2006/main" name="Office Theme">
  <a:themeElements>
    <a:clrScheme name="Custom 203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82DF98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39</Words>
  <Application>Microsoft Office PowerPoint</Application>
  <PresentationFormat>On-screen Show (4:3)</PresentationFormat>
  <Paragraphs>25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Office Theme</vt:lpstr>
      <vt:lpstr>Microsoft Excel Chart</vt:lpstr>
      <vt:lpstr>Circuit City</vt:lpstr>
      <vt:lpstr>Example Bullet Point Slide</vt:lpstr>
      <vt:lpstr>Sample Chart</vt:lpstr>
      <vt:lpstr>Colour scheme</vt:lpstr>
      <vt:lpstr>Picture slide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Circuit city PowerPoint Presentation</dc:title>
  <dc:creator>jontypearce</dc:creator>
  <dc:description>www.Ghalamo.com</dc:description>
  <cp:lastModifiedBy>Mohammad</cp:lastModifiedBy>
  <cp:revision>12</cp:revision>
  <dcterms:created xsi:type="dcterms:W3CDTF">2011-07-11T11:56:50Z</dcterms:created>
  <dcterms:modified xsi:type="dcterms:W3CDTF">2016-03-06T09:52:54Z</dcterms:modified>
</cp:coreProperties>
</file>