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58" r:id="rId3"/>
    <p:sldId id="259" r:id="rId4"/>
    <p:sldId id="260" r:id="rId5"/>
    <p:sldId id="261" r:id="rId6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9F6C11F-40B1-49AD-A22A-4D5AB50C8EF1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359E99F-D542-450A-9FB9-C09D4FC365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4164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ADD1EEE-661A-4937-9A0A-DA6A6AF35BA5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2611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973278-8E77-4389-B794-B5F39F77EF74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679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3DADDDE-FE99-42FA-B64F-94D92F123919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5885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50838" y="112395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1E7A-AAB3-4F32-BD83-60C5177C3F5C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0DF00D-2AC3-4536-B7FE-E7A187A35E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0006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DA98A-47E7-42E2-ABD5-EE0BB75FE90C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814EB-39DC-4ED3-A7DC-915A1C21BB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67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66420-0484-4B67-995F-1B3D38D37265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DF0E9-EA26-4D76-9095-170A0F5502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2245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F6F31-8C6A-48F2-8FED-464041EE89AC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AF2FD-6A26-4F96-9C98-E89011C2C3C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D004B-5A5F-4283-8105-4B439F0D25DE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D3063-8F8E-4CF4-8176-3833170F21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094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924F-033C-4BC9-AEB6-9E4B3AD7411C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B7835-87FE-46DE-897D-920D98B13D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493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9A115-44A9-43A3-88A0-F381E7D40244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C96AF-F881-4F5A-86B8-596D8994AE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34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8A450-23BF-401A-9921-C5B44B841F7C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4F374-C912-4F45-BCF2-11F87241EB0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767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8A114-5EED-42F2-9633-E48B4A00D75B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C556B-EED8-415A-91CC-E801C66960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9406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2790D-4BB0-4BDB-A1FB-4AE0A1761947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400D7-AA4C-4CD4-8FEC-897DDB6EF9C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928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B05CB-159D-4183-874E-343588F132F0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1F62-B52A-4A54-B493-BBDDE52391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710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89EB57-2194-4CDB-B002-53AE56065C6D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AD1811-7169-4DFA-8471-9E5C9FB1B5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0"/>
            <a:ext cx="19192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1179513"/>
            <a:ext cx="7772400" cy="722312"/>
          </a:xfrm>
        </p:spPr>
        <p:txBody>
          <a:bodyPr/>
          <a:lstStyle/>
          <a:p>
            <a:r>
              <a:rPr lang="en-GB" altLang="en-US" smtClean="0"/>
              <a:t>Printed Circuit Board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901825"/>
            <a:ext cx="6400800" cy="479425"/>
          </a:xfrm>
        </p:spPr>
        <p:txBody>
          <a:bodyPr/>
          <a:lstStyle/>
          <a:p>
            <a:r>
              <a:rPr lang="en-GB" altLang="en-US" dirty="0" smtClean="0"/>
              <a:t>www.Ghalamo.com</a:t>
            </a:r>
            <a:endParaRPr lang="en-GB" altLang="en-US" dirty="0" smtClean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Picture slide</a:t>
            </a:r>
            <a:endParaRPr lang="en-US" alt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27488" cy="4525963"/>
          </a:xfrm>
        </p:spPr>
        <p:txBody>
          <a:bodyPr/>
          <a:lstStyle/>
          <a:p>
            <a:pPr eaLnBrk="1" hangingPunct="1"/>
            <a:r>
              <a:rPr lang="en-GB" altLang="en-US" smtClean="0"/>
              <a:t>Bullet 1</a:t>
            </a:r>
          </a:p>
          <a:p>
            <a:pPr eaLnBrk="1" hangingPunct="1"/>
            <a:r>
              <a:rPr lang="en-GB" altLang="en-US" smtClean="0"/>
              <a:t>Bullet 2</a:t>
            </a:r>
            <a:endParaRPr lang="en-US" altLang="en-US" smtClean="0"/>
          </a:p>
        </p:txBody>
      </p:sp>
      <p:pic>
        <p:nvPicPr>
          <p:cNvPr id="10244" name="Picture 4" descr="IMG_92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2205038"/>
            <a:ext cx="3097212" cy="3852862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b75b5e172ab522f4f694cccab69a11e46a15b"/>
</p:tagLst>
</file>

<file path=ppt/theme/theme1.xml><?xml version="1.0" encoding="utf-8"?>
<a:theme xmlns:a="http://schemas.openxmlformats.org/drawingml/2006/main" name="Office Theme">
  <a:themeElements>
    <a:clrScheme name="Custom 279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134F1B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41</Words>
  <Application>Microsoft Office PowerPoint</Application>
  <PresentationFormat>On-screen Show (4:3)</PresentationFormat>
  <Paragraphs>25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Office Theme</vt:lpstr>
      <vt:lpstr>Microsoft Excel Chart</vt:lpstr>
      <vt:lpstr>Printed Circuit Board Template</vt:lpstr>
      <vt:lpstr>Example Bullet Point Slide</vt:lpstr>
      <vt:lpstr>Sample Chart</vt:lpstr>
      <vt:lpstr>Colour scheme</vt:lpstr>
      <vt:lpstr>Picture slide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Printed cicuit board PowerPoint Presentation</dc:title>
  <dc:creator>jontypearce</dc:creator>
  <dc:description>www.Ghalamo.com</dc:description>
  <cp:lastModifiedBy>Mohammad</cp:lastModifiedBy>
  <cp:revision>13</cp:revision>
  <dcterms:created xsi:type="dcterms:W3CDTF">2011-07-11T11:56:50Z</dcterms:created>
  <dcterms:modified xsi:type="dcterms:W3CDTF">2016-03-06T09:53:32Z</dcterms:modified>
</cp:coreProperties>
</file>