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35A"/>
    <a:srgbClr val="DB4C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43744" y="2252462"/>
            <a:ext cx="4312096" cy="4312096"/>
            <a:chOff x="543744" y="2252462"/>
            <a:chExt cx="4312096" cy="4312096"/>
          </a:xfrm>
        </p:grpSpPr>
        <p:sp>
          <p:nvSpPr>
            <p:cNvPr id="9" name="Oval 8"/>
            <p:cNvSpPr/>
            <p:nvPr/>
          </p:nvSpPr>
          <p:spPr>
            <a:xfrm>
              <a:off x="543744" y="2252462"/>
              <a:ext cx="4312096" cy="4312096"/>
            </a:xfrm>
            <a:prstGeom prst="ellipse">
              <a:avLst/>
            </a:prstGeom>
            <a:solidFill>
              <a:schemeClr val="tx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Oval 1"/>
            <p:cNvSpPr/>
            <p:nvPr/>
          </p:nvSpPr>
          <p:spPr>
            <a:xfrm>
              <a:off x="719572" y="2428290"/>
              <a:ext cx="3960440" cy="39604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63588" y="4695527"/>
            <a:ext cx="36724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400" b="1" dirty="0" smtClean="0">
                <a:solidFill>
                  <a:srgbClr val="DE535A"/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400" b="1" dirty="0">
              <a:solidFill>
                <a:srgbClr val="DE53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863588" y="3645024"/>
            <a:ext cx="36724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DE535A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ctr"/>
            <a:r>
              <a:rPr lang="en-US" altLang="ko-KR" sz="3200" b="1" dirty="0" smtClean="0">
                <a:solidFill>
                  <a:srgbClr val="DE535A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6597932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Standard (4:3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eae8b8c3fb65493fab19ad8597a7bc4b2e109f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332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Click to add title</vt:lpstr>
      <vt:lpstr>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27</cp:revision>
  <dcterms:created xsi:type="dcterms:W3CDTF">2014-04-01T16:35:38Z</dcterms:created>
  <dcterms:modified xsi:type="dcterms:W3CDTF">2016-03-06T09:56:18Z</dcterms:modified>
</cp:coreProperties>
</file>