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9152954-A4B6-4428-85F8-92E230C83871}" type="slidenum">
              <a:rPr lang="en-US"/>
              <a:pPr/>
              <a:t>‹#›</a:t>
            </a:fld>
            <a:endParaRPr lang="en-US"/>
          </a:p>
        </p:txBody>
      </p:sp>
    </p:spTree>
    <p:extLst>
      <p:ext uri="{BB962C8B-B14F-4D97-AF65-F5344CB8AC3E}">
        <p14:creationId xmlns:p14="http://schemas.microsoft.com/office/powerpoint/2010/main" val="192943291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D2FBF0-451A-4EDE-9FB4-F919A9A02D87}"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318972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0ACEFF-2A15-4208-A6F8-E26E4449D378}"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099918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8EB401-55A8-4895-97BC-B576D5C95191}"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5225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61975" y="457200"/>
            <a:ext cx="79248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561975" y="1143000"/>
            <a:ext cx="79248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24204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47625"/>
            <a:ext cx="2171700" cy="5514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47625"/>
            <a:ext cx="6362700" cy="5514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0732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98471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00875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3716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3716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2500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1565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4430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649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572738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34607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47625"/>
            <a:ext cx="8686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1066800" y="13716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dirty="0" smtClean="0"/>
              <a:t>www.Ghalamo.com</a:t>
            </a:r>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a:t>Name of presentation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p:txBody>
          <a:bodyPr/>
          <a:lstStyle/>
          <a:p>
            <a:r>
              <a:rPr lang="en-US" sz="4000"/>
              <a:t>Slide master</a:t>
            </a:r>
            <a:endParaRPr lang="ru-RU" sz="4000"/>
          </a:p>
        </p:txBody>
      </p:sp>
      <p:sp>
        <p:nvSpPr>
          <p:cNvPr id="17415" name="Rectangle 7"/>
          <p:cNvSpPr>
            <a:spLocks noGrp="1" noChangeArrowheads="1"/>
          </p:cNvSpPr>
          <p:nvPr>
            <p:ph type="body" idx="1"/>
          </p:nvPr>
        </p:nvSpPr>
        <p:spPr>
          <a:xfrm>
            <a:off x="1066800" y="1752600"/>
            <a:ext cx="7315200" cy="4191000"/>
          </a:xfrm>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a:solidFill>
                  <a:schemeClr val="tx1"/>
                </a:solidFill>
              </a:rPr>
              <a:t>Print master</a:t>
            </a: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r>
              <a:rPr lang="en-US" altLang="ko-KR" sz="1800">
                <a:solidFill>
                  <a:schemeClr val="tx1"/>
                </a:solidFill>
                <a:latin typeface="Verdana" panose="020B0604030504040204" pitchFamily="34" charset="0"/>
                <a:ea typeface="굴림" charset="-127"/>
              </a:rPr>
              <a:t>Your Text here</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chemeClr val="tx1"/>
              </a:solidFill>
            </a:endParaRPr>
          </a:p>
          <a:p>
            <a:pPr>
              <a:lnSpc>
                <a:spcPct val="80000"/>
              </a:lnSpc>
            </a:pPr>
            <a:endParaRPr lang="en-US" sz="1800">
              <a:solidFill>
                <a:schemeClr val="tx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b9ea2f3b567c954205dbbdf72cca545af77df19"/>
</p:tagLst>
</file>

<file path=ppt/theme/theme1.xml><?xml version="1.0" encoding="utf-8"?>
<a:theme xmlns:a="http://schemas.openxmlformats.org/drawingml/2006/main" name="powerpoint-template-24">
  <a:themeElements>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25A9C"/>
        </a:lt2>
        <a:accent1>
          <a:srgbClr val="166FB2"/>
        </a:accent1>
        <a:accent2>
          <a:srgbClr val="3580B9"/>
        </a:accent2>
        <a:accent3>
          <a:srgbClr val="FFFFFF"/>
        </a:accent3>
        <a:accent4>
          <a:srgbClr val="404040"/>
        </a:accent4>
        <a:accent5>
          <a:srgbClr val="ABBBD5"/>
        </a:accent5>
        <a:accent6>
          <a:srgbClr val="2F73A7"/>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294199"/>
        </a:lt2>
        <a:accent1>
          <a:srgbClr val="3452C2"/>
        </a:accent1>
        <a:accent2>
          <a:srgbClr val="417DDF"/>
        </a:accent2>
        <a:accent3>
          <a:srgbClr val="FFFFFF"/>
        </a:accent3>
        <a:accent4>
          <a:srgbClr val="404040"/>
        </a:accent4>
        <a:accent5>
          <a:srgbClr val="AEB3DD"/>
        </a:accent5>
        <a:accent6>
          <a:srgbClr val="3A71CA"/>
        </a:accent6>
        <a:hlink>
          <a:srgbClr val="1A63B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powerpoint-template(8)</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2016-03-04T18:21:20Z</dcterms:created>
  <dcterms:modified xsi:type="dcterms:W3CDTF">2016-03-04T18:21:37Z</dcterms:modified>
</cp:coreProperties>
</file>