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7A6B15F-93F2-4573-81D1-F79B8BB5A0D1}" type="slidenum">
              <a:rPr lang="en-US"/>
              <a:pPr/>
              <a:t>‹#›</a:t>
            </a:fld>
            <a:endParaRPr lang="en-US"/>
          </a:p>
        </p:txBody>
      </p:sp>
    </p:spTree>
    <p:extLst>
      <p:ext uri="{BB962C8B-B14F-4D97-AF65-F5344CB8AC3E}">
        <p14:creationId xmlns:p14="http://schemas.microsoft.com/office/powerpoint/2010/main" val="25211099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B5F3B5-3406-44C2-8550-4388E8DD0342}"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12212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00EBC9-A62D-47B3-BAE7-C909EDC42FEA}"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23514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4EAD9-39DD-469D-8831-8207C0CE0A5B}"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934480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143000" y="276225"/>
            <a:ext cx="70866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143000" y="923925"/>
            <a:ext cx="70866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74867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1717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52400"/>
            <a:ext cx="63627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8597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733253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714833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3716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3716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11706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3331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3409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363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92528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73835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52400"/>
            <a:ext cx="8686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1066800" y="13716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dirty="0" smtClean="0"/>
              <a:t>www.Ghalamo.com</a:t>
            </a:r>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a:t>Name of presentation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p:txBody>
          <a:bodyPr/>
          <a:lstStyle/>
          <a:p>
            <a:r>
              <a:rPr lang="en-US" sz="4000"/>
              <a:t>Slide master</a:t>
            </a:r>
            <a:endParaRPr lang="ru-RU" sz="4000"/>
          </a:p>
        </p:txBody>
      </p:sp>
      <p:sp>
        <p:nvSpPr>
          <p:cNvPr id="17415" name="Rectangle 7"/>
          <p:cNvSpPr>
            <a:spLocks noGrp="1" noChangeArrowheads="1"/>
          </p:cNvSpPr>
          <p:nvPr>
            <p:ph type="body" idx="1"/>
          </p:nvPr>
        </p:nvSpPr>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a:solidFill>
                  <a:schemeClr val="tx1"/>
                </a:solidFill>
              </a:rPr>
              <a:t>Print master</a:t>
            </a: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r>
              <a:rPr lang="en-US" altLang="ko-KR" sz="1800">
                <a:solidFill>
                  <a:schemeClr val="tx1"/>
                </a:solidFill>
                <a:latin typeface="Verdana" panose="020B0604030504040204" pitchFamily="34" charset="0"/>
                <a:ea typeface="굴림" charset="-127"/>
              </a:rPr>
              <a:t>Your Text here</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chemeClr val="tx1"/>
              </a:solidFill>
            </a:endParaRPr>
          </a:p>
          <a:p>
            <a:pPr>
              <a:lnSpc>
                <a:spcPct val="80000"/>
              </a:lnSpc>
            </a:pPr>
            <a:endParaRPr lang="en-US" sz="1800">
              <a:solidFill>
                <a:schemeClr val="tx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1723e98d9c694463a29016a7580ce88b0d014"/>
</p:tagLst>
</file>

<file path=ppt/theme/theme1.xml><?xml version="1.0" encoding="utf-8"?>
<a:theme xmlns:a="http://schemas.openxmlformats.org/drawingml/2006/main" name="powerpoint-template-24">
  <a:themeElements>
    <a:clrScheme name="powerpoint-template-24 16">
      <a:dk1>
        <a:srgbClr val="4D4D4D"/>
      </a:dk1>
      <a:lt1>
        <a:srgbClr val="FFFFFF"/>
      </a:lt1>
      <a:dk2>
        <a:srgbClr val="4D4D4D"/>
      </a:dk2>
      <a:lt2>
        <a:srgbClr val="413501"/>
      </a:lt2>
      <a:accent1>
        <a:srgbClr val="6A5902"/>
      </a:accent1>
      <a:accent2>
        <a:srgbClr val="BE9F02"/>
      </a:accent2>
      <a:accent3>
        <a:srgbClr val="FFFFFF"/>
      </a:accent3>
      <a:accent4>
        <a:srgbClr val="404040"/>
      </a:accent4>
      <a:accent5>
        <a:srgbClr val="B9B5AA"/>
      </a:accent5>
      <a:accent6>
        <a:srgbClr val="AC9002"/>
      </a:accent6>
      <a:hlink>
        <a:srgbClr val="F2C400"/>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25A9C"/>
        </a:lt2>
        <a:accent1>
          <a:srgbClr val="166FB2"/>
        </a:accent1>
        <a:accent2>
          <a:srgbClr val="3580B9"/>
        </a:accent2>
        <a:accent3>
          <a:srgbClr val="FFFFFF"/>
        </a:accent3>
        <a:accent4>
          <a:srgbClr val="404040"/>
        </a:accent4>
        <a:accent5>
          <a:srgbClr val="ABBBD5"/>
        </a:accent5>
        <a:accent6>
          <a:srgbClr val="2F73A7"/>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413501"/>
        </a:lt2>
        <a:accent1>
          <a:srgbClr val="6A5902"/>
        </a:accent1>
        <a:accent2>
          <a:srgbClr val="BE9F02"/>
        </a:accent2>
        <a:accent3>
          <a:srgbClr val="FFFFFF"/>
        </a:accent3>
        <a:accent4>
          <a:srgbClr val="404040"/>
        </a:accent4>
        <a:accent5>
          <a:srgbClr val="B9B5AA"/>
        </a:accent5>
        <a:accent6>
          <a:srgbClr val="AC9002"/>
        </a:accent6>
        <a:hlink>
          <a:srgbClr val="F2C400"/>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powerpoint-template(7)</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2016-03-04T18:20:15Z</dcterms:created>
  <dcterms:modified xsi:type="dcterms:W3CDTF">2016-03-04T18:20:55Z</dcterms:modified>
</cp:coreProperties>
</file>