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B92D14"/>
    <a:srgbClr val="35759D"/>
    <a:srgbClr val="35B19D"/>
    <a:srgbClr val="9C6834"/>
    <a:srgbClr val="D5D5D5"/>
    <a:srgbClr val="0000C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640F5C97-E374-4175-99CE-8F567A1DB191}" type="slidenum">
              <a:rPr lang="en-US"/>
              <a:pPr/>
              <a:t>‹#›</a:t>
            </a:fld>
            <a:endParaRPr lang="en-US"/>
          </a:p>
        </p:txBody>
      </p:sp>
    </p:spTree>
    <p:extLst>
      <p:ext uri="{BB962C8B-B14F-4D97-AF65-F5344CB8AC3E}">
        <p14:creationId xmlns:p14="http://schemas.microsoft.com/office/powerpoint/2010/main" val="169442177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1809EC-786D-4295-99BD-1971457A9526}"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8632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093797-F15E-47B4-A66B-3987AAA6242C}"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8894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C3679E-1684-40C7-A746-EEC754A34AC6}"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024749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635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51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60220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37752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20321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2098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2135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684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800301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59167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2514600" y="5688013"/>
            <a:ext cx="6191250" cy="630237"/>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r>
              <a:rPr lang="en-US" sz="3800">
                <a:solidFill>
                  <a:srgbClr val="333333"/>
                </a:solidFill>
              </a:rPr>
              <a:t>Name of </a:t>
            </a:r>
            <a:r>
              <a:rPr lang="en-US" sz="4000">
                <a:solidFill>
                  <a:srgbClr val="333333"/>
                </a:solidFill>
              </a:rPr>
              <a:t>presentation</a:t>
            </a:r>
            <a:endParaRPr lang="ru-RU" sz="4000">
              <a:solidFill>
                <a:srgbClr val="333333"/>
              </a:solidFill>
            </a:endParaRPr>
          </a:p>
        </p:txBody>
      </p:sp>
      <p:sp>
        <p:nvSpPr>
          <p:cNvPr id="2056" name="Rectangle 8"/>
          <p:cNvSpPr>
            <a:spLocks noGrp="1" noChangeArrowheads="1"/>
          </p:cNvSpPr>
          <p:nvPr>
            <p:ph type="subTitle" idx="1"/>
          </p:nvPr>
        </p:nvSpPr>
        <p:spPr>
          <a:xfrm>
            <a:off x="3491880" y="6237312"/>
            <a:ext cx="2971800" cy="512762"/>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r>
              <a:rPr lang="en-US" sz="2200" dirty="0" smtClean="0">
                <a:solidFill>
                  <a:srgbClr val="333333"/>
                </a:solidFill>
              </a:rPr>
              <a:t>www.Ghalamo.com</a:t>
            </a:r>
            <a:endParaRPr lang="ru-RU" sz="2200" dirty="0">
              <a:solidFill>
                <a:srgbClr val="333333"/>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990600" y="1798638"/>
            <a:ext cx="7315200" cy="715962"/>
          </a:xfrm>
        </p:spPr>
        <p:txBody>
          <a:bodyPr/>
          <a:lstStyle/>
          <a:p>
            <a:r>
              <a:rPr lang="en-US" sz="3600">
                <a:solidFill>
                  <a:srgbClr val="333333"/>
                </a:solidFill>
              </a:rPr>
              <a:t>Slide master</a:t>
            </a:r>
            <a:endParaRPr lang="ru-RU" sz="3600">
              <a:solidFill>
                <a:srgbClr val="333333"/>
              </a:solidFill>
            </a:endParaRPr>
          </a:p>
        </p:txBody>
      </p:sp>
      <p:sp>
        <p:nvSpPr>
          <p:cNvPr id="17413" name="Rectangle 5"/>
          <p:cNvSpPr>
            <a:spLocks noGrp="1" noChangeArrowheads="1"/>
          </p:cNvSpPr>
          <p:nvPr>
            <p:ph type="body" idx="1"/>
          </p:nvPr>
        </p:nvSpPr>
        <p:spPr>
          <a:xfrm>
            <a:off x="990600" y="2590800"/>
            <a:ext cx="7315200" cy="3916363"/>
          </a:xfrm>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990600"/>
            <a:ext cx="6934200" cy="715963"/>
          </a:xfrm>
        </p:spPr>
        <p:txBody>
          <a:bodyPr/>
          <a:lstStyle/>
          <a:p>
            <a:r>
              <a:rPr lang="en-US" sz="3600">
                <a:solidFill>
                  <a:srgbClr val="4D4D4D"/>
                </a:solidFill>
              </a:rPr>
              <a:t>Print master</a:t>
            </a:r>
          </a:p>
        </p:txBody>
      </p:sp>
      <p:sp>
        <p:nvSpPr>
          <p:cNvPr id="60419" name="Rectangle 3"/>
          <p:cNvSpPr>
            <a:spLocks noGrp="1" noChangeArrowheads="1"/>
          </p:cNvSpPr>
          <p:nvPr>
            <p:ph type="body" idx="1"/>
          </p:nvPr>
        </p:nvSpPr>
        <p:spPr>
          <a:xfrm>
            <a:off x="1981200" y="1935163"/>
            <a:ext cx="6934200" cy="4267200"/>
          </a:xfrm>
        </p:spPr>
        <p:txBody>
          <a:bodyPr/>
          <a:lstStyle/>
          <a:p>
            <a:pPr>
              <a:lnSpc>
                <a:spcPct val="80000"/>
              </a:lnSpc>
            </a:pPr>
            <a:r>
              <a:rPr lang="en-US" altLang="ko-KR" sz="1800">
                <a:solidFill>
                  <a:srgbClr val="4D4D4D"/>
                </a:solidFill>
                <a:latin typeface="Verdana" panose="020B0604030504040204" pitchFamily="34" charset="0"/>
                <a:ea typeface="굴림" charset="-127"/>
              </a:rPr>
              <a:t>Your Text here</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4D4D4D"/>
              </a:solidFill>
            </a:endParaRPr>
          </a:p>
          <a:p>
            <a:pPr>
              <a:lnSpc>
                <a:spcPct val="80000"/>
              </a:lnSpc>
            </a:pPr>
            <a:endParaRPr lang="en-US" sz="180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184417022dda2ea5eb1e66ce691c2122ace1843"/>
</p:tagLst>
</file>

<file path=ppt/theme/theme1.xml><?xml version="1.0" encoding="utf-8"?>
<a:theme xmlns:a="http://schemas.openxmlformats.org/drawingml/2006/main" name="powerpoint-template-24">
  <a:themeElements>
    <a:clrScheme name="">
      <a:dk1>
        <a:srgbClr val="333333"/>
      </a:dk1>
      <a:lt1>
        <a:srgbClr val="FFFFFF"/>
      </a:lt1>
      <a:dk2>
        <a:srgbClr val="333333"/>
      </a:dk2>
      <a:lt2>
        <a:srgbClr val="AC0000"/>
      </a:lt2>
      <a:accent1>
        <a:srgbClr val="DD0501"/>
      </a:accent1>
      <a:accent2>
        <a:srgbClr val="EF0500"/>
      </a:accent2>
      <a:accent3>
        <a:srgbClr val="FFFFFF"/>
      </a:accent3>
      <a:accent4>
        <a:srgbClr val="2A2A2A"/>
      </a:accent4>
      <a:accent5>
        <a:srgbClr val="EBAAAA"/>
      </a:accent5>
      <a:accent6>
        <a:srgbClr val="D90400"/>
      </a:accent6>
      <a:hlink>
        <a:srgbClr val="FF430C"/>
      </a:hlink>
      <a:folHlink>
        <a:srgbClr val="D1D1D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8C8783"/>
        </a:lt2>
        <a:accent1>
          <a:srgbClr val="A39C97"/>
        </a:accent1>
        <a:accent2>
          <a:srgbClr val="B9B1AB"/>
        </a:accent2>
        <a:accent3>
          <a:srgbClr val="FFFFFF"/>
        </a:accent3>
        <a:accent4>
          <a:srgbClr val="404040"/>
        </a:accent4>
        <a:accent5>
          <a:srgbClr val="CECBC9"/>
        </a:accent5>
        <a:accent6>
          <a:srgbClr val="A7A09B"/>
        </a:accent6>
        <a:hlink>
          <a:srgbClr val="F8291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C99565"/>
        </a:lt2>
        <a:accent1>
          <a:srgbClr val="D1A57D"/>
        </a:accent1>
        <a:accent2>
          <a:srgbClr val="E8B688"/>
        </a:accent2>
        <a:accent3>
          <a:srgbClr val="FFFFFF"/>
        </a:accent3>
        <a:accent4>
          <a:srgbClr val="404040"/>
        </a:accent4>
        <a:accent5>
          <a:srgbClr val="E5CFBF"/>
        </a:accent5>
        <a:accent6>
          <a:srgbClr val="D2A57B"/>
        </a:accent6>
        <a:hlink>
          <a:srgbClr val="FFB20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79B904"/>
        </a:lt2>
        <a:accent1>
          <a:srgbClr val="92D707"/>
        </a:accent1>
        <a:accent2>
          <a:srgbClr val="ADCF4D"/>
        </a:accent2>
        <a:accent3>
          <a:srgbClr val="FFFFFF"/>
        </a:accent3>
        <a:accent4>
          <a:srgbClr val="404040"/>
        </a:accent4>
        <a:accent5>
          <a:srgbClr val="C7E8AA"/>
        </a:accent5>
        <a:accent6>
          <a:srgbClr val="9CBB45"/>
        </a:accent6>
        <a:hlink>
          <a:srgbClr val="FFA50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90FF"/>
        </a:lt2>
        <a:accent1>
          <a:srgbClr val="29ADFF"/>
        </a:accent1>
        <a:accent2>
          <a:srgbClr val="33CEFF"/>
        </a:accent2>
        <a:accent3>
          <a:srgbClr val="FFFFFF"/>
        </a:accent3>
        <a:accent4>
          <a:srgbClr val="404040"/>
        </a:accent4>
        <a:accent5>
          <a:srgbClr val="ACD3FF"/>
        </a:accent5>
        <a:accent6>
          <a:srgbClr val="2DBAE7"/>
        </a:accent6>
        <a:hlink>
          <a:srgbClr val="5CE52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090FF"/>
        </a:lt2>
        <a:accent1>
          <a:srgbClr val="29ADFF"/>
        </a:accent1>
        <a:accent2>
          <a:srgbClr val="33CEFF"/>
        </a:accent2>
        <a:accent3>
          <a:srgbClr val="FFFFFF"/>
        </a:accent3>
        <a:accent4>
          <a:srgbClr val="404040"/>
        </a:accent4>
        <a:accent5>
          <a:srgbClr val="ACD3FF"/>
        </a:accent5>
        <a:accent6>
          <a:srgbClr val="2DBAE7"/>
        </a:accent6>
        <a:hlink>
          <a:srgbClr val="5CE52B"/>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3175FD"/>
        </a:lt2>
        <a:accent1>
          <a:srgbClr val="31A4FF"/>
        </a:accent1>
        <a:accent2>
          <a:srgbClr val="1DC9FF"/>
        </a:accent2>
        <a:accent3>
          <a:srgbClr val="FFFFFF"/>
        </a:accent3>
        <a:accent4>
          <a:srgbClr val="404040"/>
        </a:accent4>
        <a:accent5>
          <a:srgbClr val="ADCFFF"/>
        </a:accent5>
        <a:accent6>
          <a:srgbClr val="19B6E7"/>
        </a:accent6>
        <a:hlink>
          <a:srgbClr val="24DFE8"/>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powerpoint-template(2)</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Mohammad</dc:creator>
  <dc:description>www.Ghalamo.com</dc:description>
  <cp:lastModifiedBy>Mohammad</cp:lastModifiedBy>
  <cp:revision>2</cp:revision>
  <dcterms:created xsi:type="dcterms:W3CDTF">2016-03-04T18:17:51Z</dcterms:created>
  <dcterms:modified xsi:type="dcterms:W3CDTF">2016-03-04T18:18:26Z</dcterms:modified>
</cp:coreProperties>
</file>