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FEBEBE"/>
    <a:srgbClr val="FE8282"/>
    <a:srgbClr val="F6DBD6"/>
    <a:srgbClr val="E4E4E4"/>
    <a:srgbClr val="EAA59A"/>
    <a:srgbClr val="FFA7A7"/>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2662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EF4143B-F4B1-42CF-846C-45785781C4E2}" type="slidenum">
              <a:rPr lang="en-US"/>
              <a:pPr/>
              <a:t>‹#›</a:t>
            </a:fld>
            <a:endParaRPr lang="en-US"/>
          </a:p>
        </p:txBody>
      </p:sp>
    </p:spTree>
    <p:extLst>
      <p:ext uri="{BB962C8B-B14F-4D97-AF65-F5344CB8AC3E}">
        <p14:creationId xmlns:p14="http://schemas.microsoft.com/office/powerpoint/2010/main" val="13591946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85BB91C4-2E91-4BAE-AE9D-CAB1421FAD07}" type="slidenum">
              <a:rPr lang="en-US" sz="1200"/>
              <a:pPr eaLnBrk="1" hangingPunct="1"/>
              <a:t>1</a:t>
            </a:fld>
            <a:endParaRPr lang="en-US" sz="1200"/>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smtClean="0">
              <a:latin typeface="Arial" panose="020B0604020202020204" pitchFamily="34" charset="0"/>
            </a:endParaRPr>
          </a:p>
        </p:txBody>
      </p:sp>
    </p:spTree>
    <p:extLst>
      <p:ext uri="{BB962C8B-B14F-4D97-AF65-F5344CB8AC3E}">
        <p14:creationId xmlns:p14="http://schemas.microsoft.com/office/powerpoint/2010/main" val="1092252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E37FBF64-8CF5-480A-B9AC-F8075E86E66D}" type="slidenum">
              <a:rPr lang="en-US" sz="1200"/>
              <a:pPr eaLnBrk="1" hangingPunct="1"/>
              <a:t>2</a:t>
            </a:fld>
            <a:endParaRPr lang="en-US" sz="1200"/>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smtClean="0">
              <a:latin typeface="Arial" panose="020B0604020202020204" pitchFamily="34" charset="0"/>
            </a:endParaRPr>
          </a:p>
        </p:txBody>
      </p:sp>
    </p:spTree>
    <p:extLst>
      <p:ext uri="{BB962C8B-B14F-4D97-AF65-F5344CB8AC3E}">
        <p14:creationId xmlns:p14="http://schemas.microsoft.com/office/powerpoint/2010/main" val="2841832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086278AC-252B-4B5E-A4C6-CC4549FA4FD6}" type="slidenum">
              <a:rPr lang="en-US" sz="1200"/>
              <a:pPr eaLnBrk="1" hangingPunct="1"/>
              <a:t>3</a:t>
            </a:fld>
            <a:endParaRPr lang="en-US" sz="1200"/>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smtClean="0">
              <a:latin typeface="Arial" panose="020B0604020202020204" pitchFamily="34" charset="0"/>
            </a:endParaRPr>
          </a:p>
        </p:txBody>
      </p:sp>
    </p:spTree>
    <p:extLst>
      <p:ext uri="{BB962C8B-B14F-4D97-AF65-F5344CB8AC3E}">
        <p14:creationId xmlns:p14="http://schemas.microsoft.com/office/powerpoint/2010/main" val="2086063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2365375"/>
            <a:ext cx="4038600" cy="1238250"/>
          </a:xfrm>
        </p:spPr>
        <p:txBody>
          <a:bodyPr/>
          <a:lstStyle>
            <a:lvl1pPr algn="ct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04800" y="3813175"/>
            <a:ext cx="4038600" cy="530225"/>
          </a:xfrm>
        </p:spPr>
        <p:txBody>
          <a:bodyPr/>
          <a:lstStyle>
            <a:lvl1pPr marL="0" indent="0" algn="ctr">
              <a:buFontTx/>
              <a:buNone/>
              <a:defRPr sz="2800">
                <a:solidFill>
                  <a:srgbClr val="000000"/>
                </a:solidFill>
              </a:defRPr>
            </a:lvl1pPr>
          </a:lstStyle>
          <a:p>
            <a:r>
              <a:rPr lang="en-US" smtClean="0"/>
              <a:t>Click to edit Master subtitle style</a:t>
            </a:r>
            <a:endParaRPr lang="en-US"/>
          </a:p>
        </p:txBody>
      </p:sp>
    </p:spTree>
    <p:extLst>
      <p:ext uri="{BB962C8B-B14F-4D97-AF65-F5344CB8AC3E}">
        <p14:creationId xmlns:p14="http://schemas.microsoft.com/office/powerpoint/2010/main" val="31492522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6975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76975" y="333375"/>
            <a:ext cx="2076450" cy="56102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625" y="333375"/>
            <a:ext cx="6076950" cy="56102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6834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7625" y="333375"/>
            <a:ext cx="8305800" cy="5610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7384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98692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82809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6764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6764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2268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599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1077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201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7623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08406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7625" y="333375"/>
            <a:ext cx="83058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2051" name="Rectangle 3"/>
          <p:cNvSpPr>
            <a:spLocks noGrp="1" noChangeArrowheads="1"/>
          </p:cNvSpPr>
          <p:nvPr>
            <p:ph type="body" idx="1"/>
          </p:nvPr>
        </p:nvSpPr>
        <p:spPr bwMode="auto">
          <a:xfrm>
            <a:off x="990600" y="1676400"/>
            <a:ext cx="7315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iming>
    <p:tnLst>
      <p:par>
        <p:cTn id="1" dur="indefinite" restart="never" nodeType="tmRoot"/>
      </p:par>
    </p:tnLst>
  </p:timing>
  <p:txStyles>
    <p:titleStyle>
      <a:lvl1pPr algn="l" rtl="0" eaLnBrk="1" fontAlgn="base" hangingPunct="1">
        <a:spcBef>
          <a:spcPct val="0"/>
        </a:spcBef>
        <a:spcAft>
          <a:spcPct val="0"/>
        </a:spcAft>
        <a:defRPr sz="4400">
          <a:solidFill>
            <a:srgbClr val="000000"/>
          </a:solidFill>
          <a:latin typeface="+mj-lt"/>
          <a:ea typeface="+mj-ea"/>
          <a:cs typeface="+mj-cs"/>
        </a:defRPr>
      </a:lvl1pPr>
      <a:lvl2pPr algn="l" rtl="0" eaLnBrk="1" fontAlgn="base" hangingPunct="1">
        <a:spcBef>
          <a:spcPct val="0"/>
        </a:spcBef>
        <a:spcAft>
          <a:spcPct val="0"/>
        </a:spcAft>
        <a:defRPr sz="4400">
          <a:solidFill>
            <a:srgbClr val="000000"/>
          </a:solidFill>
          <a:latin typeface="Microsoft Sans Serif" pitchFamily="34" charset="0"/>
        </a:defRPr>
      </a:lvl2pPr>
      <a:lvl3pPr algn="l" rtl="0" eaLnBrk="1" fontAlgn="base" hangingPunct="1">
        <a:spcBef>
          <a:spcPct val="0"/>
        </a:spcBef>
        <a:spcAft>
          <a:spcPct val="0"/>
        </a:spcAft>
        <a:defRPr sz="4400">
          <a:solidFill>
            <a:srgbClr val="000000"/>
          </a:solidFill>
          <a:latin typeface="Microsoft Sans Serif" pitchFamily="34" charset="0"/>
        </a:defRPr>
      </a:lvl3pPr>
      <a:lvl4pPr algn="l" rtl="0" eaLnBrk="1" fontAlgn="base" hangingPunct="1">
        <a:spcBef>
          <a:spcPct val="0"/>
        </a:spcBef>
        <a:spcAft>
          <a:spcPct val="0"/>
        </a:spcAft>
        <a:defRPr sz="4400">
          <a:solidFill>
            <a:srgbClr val="000000"/>
          </a:solidFill>
          <a:latin typeface="Microsoft Sans Serif" pitchFamily="34" charset="0"/>
        </a:defRPr>
      </a:lvl4pPr>
      <a:lvl5pPr algn="l" rtl="0" eaLnBrk="1" fontAlgn="base" hangingPunct="1">
        <a:spcBef>
          <a:spcPct val="0"/>
        </a:spcBef>
        <a:spcAft>
          <a:spcPct val="0"/>
        </a:spcAft>
        <a:defRPr sz="4400">
          <a:solidFill>
            <a:srgbClr val="000000"/>
          </a:solidFill>
          <a:latin typeface="Microsoft Sans Serif" pitchFamily="34" charset="0"/>
        </a:defRPr>
      </a:lvl5pPr>
      <a:lvl6pPr marL="457200" algn="l" rtl="0" eaLnBrk="1" fontAlgn="base" hangingPunct="1">
        <a:spcBef>
          <a:spcPct val="0"/>
        </a:spcBef>
        <a:spcAft>
          <a:spcPct val="0"/>
        </a:spcAft>
        <a:defRPr sz="4400">
          <a:solidFill>
            <a:srgbClr val="000000"/>
          </a:solidFill>
          <a:latin typeface="Microsoft Sans Serif" pitchFamily="34" charset="0"/>
        </a:defRPr>
      </a:lvl6pPr>
      <a:lvl7pPr marL="914400" algn="l" rtl="0" eaLnBrk="1" fontAlgn="base" hangingPunct="1">
        <a:spcBef>
          <a:spcPct val="0"/>
        </a:spcBef>
        <a:spcAft>
          <a:spcPct val="0"/>
        </a:spcAft>
        <a:defRPr sz="4400">
          <a:solidFill>
            <a:srgbClr val="000000"/>
          </a:solidFill>
          <a:latin typeface="Microsoft Sans Serif" pitchFamily="34" charset="0"/>
        </a:defRPr>
      </a:lvl7pPr>
      <a:lvl8pPr marL="1371600" algn="l" rtl="0" eaLnBrk="1" fontAlgn="base" hangingPunct="1">
        <a:spcBef>
          <a:spcPct val="0"/>
        </a:spcBef>
        <a:spcAft>
          <a:spcPct val="0"/>
        </a:spcAft>
        <a:defRPr sz="4400">
          <a:solidFill>
            <a:srgbClr val="000000"/>
          </a:solidFill>
          <a:latin typeface="Microsoft Sans Serif" pitchFamily="34" charset="0"/>
        </a:defRPr>
      </a:lvl8pPr>
      <a:lvl9pPr marL="1828800" algn="l" rtl="0" eaLnBrk="1" fontAlgn="base" hangingPunct="1">
        <a:spcBef>
          <a:spcPct val="0"/>
        </a:spcBef>
        <a:spcAft>
          <a:spcPct val="0"/>
        </a:spcAft>
        <a:defRPr sz="4400">
          <a:solidFill>
            <a:srgbClr val="000000"/>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4"/>
          <p:cNvSpPr>
            <a:spLocks noGrp="1" noChangeArrowheads="1"/>
          </p:cNvSpPr>
          <p:nvPr>
            <p:ph type="subTitle" idx="1"/>
          </p:nvPr>
        </p:nvSpPr>
        <p:spPr>
          <a:xfrm>
            <a:off x="853281" y="5805264"/>
            <a:ext cx="3571875" cy="530225"/>
          </a:xfrm>
        </p:spPr>
        <p:txBody>
          <a:bodyPr/>
          <a:lstStyle/>
          <a:p>
            <a:pPr eaLnBrk="1" hangingPunct="1">
              <a:lnSpc>
                <a:spcPct val="90000"/>
              </a:lnSpc>
            </a:pPr>
            <a:r>
              <a:rPr lang="en-US" dirty="0" smtClean="0">
                <a:solidFill>
                  <a:srgbClr val="4D4D4D"/>
                </a:solidFill>
              </a:rPr>
              <a:t>www.Ghalamo.com</a:t>
            </a:r>
            <a:endParaRPr lang="en-US" dirty="0" smtClean="0">
              <a:solidFill>
                <a:srgbClr val="4D4D4D"/>
              </a:solidFill>
            </a:endParaRPr>
          </a:p>
          <a:p>
            <a:pPr eaLnBrk="1" hangingPunct="1">
              <a:lnSpc>
                <a:spcPct val="90000"/>
              </a:lnSpc>
            </a:pPr>
            <a:endParaRPr lang="en-US" sz="3500" dirty="0" smtClean="0">
              <a:solidFill>
                <a:schemeClr val="bg1"/>
              </a:solidFill>
            </a:endParaRPr>
          </a:p>
        </p:txBody>
      </p:sp>
      <p:sp>
        <p:nvSpPr>
          <p:cNvPr id="3075" name="Rectangle 5"/>
          <p:cNvSpPr>
            <a:spLocks noGrp="1" noChangeArrowheads="1"/>
          </p:cNvSpPr>
          <p:nvPr>
            <p:ph type="ctrTitle"/>
          </p:nvPr>
        </p:nvSpPr>
        <p:spPr>
          <a:xfrm>
            <a:off x="477838" y="3965575"/>
            <a:ext cx="4322762" cy="1676400"/>
          </a:xfrm>
        </p:spPr>
        <p:txBody>
          <a:bodyPr/>
          <a:lstStyle/>
          <a:p>
            <a:pPr eaLnBrk="1" hangingPunct="1"/>
            <a:r>
              <a:rPr lang="en-US" sz="4800" smtClean="0">
                <a:solidFill>
                  <a:srgbClr val="4D4D4D"/>
                </a:solidFill>
              </a:rPr>
              <a:t>Name of</a:t>
            </a:r>
            <a:br>
              <a:rPr lang="en-US" sz="4800" smtClean="0">
                <a:solidFill>
                  <a:srgbClr val="4D4D4D"/>
                </a:solidFill>
              </a:rPr>
            </a:br>
            <a:r>
              <a:rPr lang="en-US" sz="4800" smtClean="0">
                <a:solidFill>
                  <a:srgbClr val="4D4D4D"/>
                </a:solidFill>
              </a:rPr>
              <a:t>presentation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body" idx="1"/>
          </p:nvPr>
        </p:nvSpPr>
        <p:spPr>
          <a:xfrm>
            <a:off x="914400" y="2057400"/>
            <a:ext cx="7315200" cy="4267200"/>
          </a:xfrm>
        </p:spPr>
        <p:txBody>
          <a:bodyPr/>
          <a:lstStyle/>
          <a:p>
            <a:pPr eaLnBrk="1" hangingPunct="1">
              <a:lnSpc>
                <a:spcPct val="80000"/>
              </a:lnSpc>
            </a:pPr>
            <a:r>
              <a:rPr lang="en-US" altLang="ko-KR" sz="1800" smtClean="0">
                <a:latin typeface="Verdana" panose="020B0604030504040204" pitchFamily="34" charset="0"/>
                <a:ea typeface="굴림" charset="-127"/>
              </a:rPr>
              <a:t>Your Text here</a:t>
            </a:r>
          </a:p>
          <a:p>
            <a:pPr eaLnBrk="1" hangingPunct="1">
              <a:lnSpc>
                <a:spcPct val="80000"/>
              </a:lnSpc>
            </a:pPr>
            <a:endParaRPr lang="en-US" altLang="ko-KR" sz="1800" smtClean="0">
              <a:latin typeface="Verdana" panose="020B0604030504040204" pitchFamily="34" charset="0"/>
              <a:ea typeface="굴림" charset="-127"/>
            </a:endParaRPr>
          </a:p>
          <a:p>
            <a:pPr eaLnBrk="1" hangingPunct="1">
              <a:lnSpc>
                <a:spcPct val="80000"/>
              </a:lnSpc>
            </a:pPr>
            <a:r>
              <a:rPr lang="en-US" altLang="ko-KR" sz="1800" smtClean="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800" smtClean="0">
              <a:latin typeface="Verdana" panose="020B0604030504040204" pitchFamily="34" charset="0"/>
              <a:ea typeface="굴림" charset="-127"/>
            </a:endParaRPr>
          </a:p>
          <a:p>
            <a:pPr eaLnBrk="1" hangingPunct="1">
              <a:lnSpc>
                <a:spcPct val="80000"/>
              </a:lnSpc>
            </a:pPr>
            <a:r>
              <a:rPr lang="en-US" altLang="ko-KR" sz="1800" smtClean="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smtClean="0"/>
          </a:p>
          <a:p>
            <a:pPr eaLnBrk="1" hangingPunct="1">
              <a:lnSpc>
                <a:spcPct val="80000"/>
              </a:lnSpc>
            </a:pPr>
            <a:endParaRPr lang="en-US" sz="1800" smtClean="0"/>
          </a:p>
        </p:txBody>
      </p:sp>
      <p:sp>
        <p:nvSpPr>
          <p:cNvPr id="4099" name="Rectangle 7"/>
          <p:cNvSpPr>
            <a:spLocks noGrp="1" noChangeArrowheads="1"/>
          </p:cNvSpPr>
          <p:nvPr>
            <p:ph type="title"/>
          </p:nvPr>
        </p:nvSpPr>
        <p:spPr>
          <a:xfrm>
            <a:off x="990600" y="609600"/>
            <a:ext cx="4495800" cy="504825"/>
          </a:xfrm>
        </p:spPr>
        <p:txBody>
          <a:bodyPr/>
          <a:lstStyle/>
          <a:p>
            <a:pPr eaLnBrk="1" hangingPunct="1"/>
            <a:r>
              <a:rPr lang="en-US" sz="3700" smtClean="0">
                <a:solidFill>
                  <a:schemeClr val="bg1"/>
                </a:solidFill>
              </a:rPr>
              <a:t>Slide master</a:t>
            </a:r>
            <a:endParaRPr lang="ru-RU" sz="3700" smtClean="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057400" y="731838"/>
            <a:ext cx="6934200" cy="715962"/>
          </a:xfrm>
        </p:spPr>
        <p:txBody>
          <a:bodyPr/>
          <a:lstStyle/>
          <a:p>
            <a:pPr eaLnBrk="1" hangingPunct="1"/>
            <a:r>
              <a:rPr lang="en-US" sz="4000" smtClean="0">
                <a:solidFill>
                  <a:srgbClr val="4D4D4D"/>
                </a:solidFill>
              </a:rPr>
              <a:t>Print master</a:t>
            </a:r>
          </a:p>
        </p:txBody>
      </p:sp>
      <p:sp>
        <p:nvSpPr>
          <p:cNvPr id="25603" name="Rectangle 3"/>
          <p:cNvSpPr>
            <a:spLocks noGrp="1" noChangeArrowheads="1"/>
          </p:cNvSpPr>
          <p:nvPr>
            <p:ph type="body" idx="1"/>
          </p:nvPr>
        </p:nvSpPr>
        <p:spPr>
          <a:xfrm>
            <a:off x="2057400" y="1828800"/>
            <a:ext cx="6705600" cy="4267200"/>
          </a:xfrm>
        </p:spPr>
        <p:txBody>
          <a:bodyPr/>
          <a:lstStyle/>
          <a:p>
            <a:pPr eaLnBrk="1" hangingPunct="1">
              <a:lnSpc>
                <a:spcPct val="80000"/>
              </a:lnSpc>
            </a:pPr>
            <a:r>
              <a:rPr lang="en-US" altLang="ko-KR" sz="1800" smtClean="0">
                <a:solidFill>
                  <a:srgbClr val="4D4D4D"/>
                </a:solidFill>
                <a:latin typeface="Verdana" panose="020B0604030504040204" pitchFamily="34" charset="0"/>
                <a:ea typeface="굴림" charset="-127"/>
              </a:rPr>
              <a:t>Your Text here</a:t>
            </a:r>
          </a:p>
          <a:p>
            <a:pPr eaLnBrk="1" hangingPunct="1">
              <a:lnSpc>
                <a:spcPct val="80000"/>
              </a:lnSpc>
            </a:pPr>
            <a:endParaRPr lang="en-US" altLang="ko-KR" sz="1800" smtClean="0">
              <a:solidFill>
                <a:srgbClr val="4D4D4D"/>
              </a:solidFill>
              <a:latin typeface="Verdana" panose="020B0604030504040204" pitchFamily="34" charset="0"/>
              <a:ea typeface="굴림" charset="-127"/>
            </a:endParaRPr>
          </a:p>
          <a:p>
            <a:pPr eaLnBrk="1" hangingPunct="1">
              <a:lnSpc>
                <a:spcPct val="80000"/>
              </a:lnSpc>
            </a:pPr>
            <a:r>
              <a:rPr lang="en-US" altLang="ko-KR" sz="1800" smtClean="0">
                <a:solidFill>
                  <a:srgbClr val="4D4D4D"/>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800" smtClean="0">
              <a:solidFill>
                <a:srgbClr val="4D4D4D"/>
              </a:solidFill>
              <a:latin typeface="Verdana" panose="020B0604030504040204" pitchFamily="34" charset="0"/>
              <a:ea typeface="굴림" charset="-127"/>
            </a:endParaRPr>
          </a:p>
          <a:p>
            <a:pPr eaLnBrk="1" hangingPunct="1">
              <a:lnSpc>
                <a:spcPct val="80000"/>
              </a:lnSpc>
            </a:pPr>
            <a:r>
              <a:rPr lang="en-US" altLang="ko-KR" sz="1800" smtClean="0">
                <a:solidFill>
                  <a:srgbClr val="4D4D4D"/>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smtClean="0">
              <a:solidFill>
                <a:srgbClr val="4D4D4D"/>
              </a:solidFill>
            </a:endParaRPr>
          </a:p>
          <a:p>
            <a:pPr eaLnBrk="1" hangingPunct="1">
              <a:lnSpc>
                <a:spcPct val="80000"/>
              </a:lnSpc>
            </a:pPr>
            <a:endParaRPr lang="en-US" sz="1800" smtClean="0">
              <a:solidFill>
                <a:srgbClr val="4D4D4D"/>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1b46b792b57b996bf14b6d88649a81c147e8ec2"/>
</p:tagLst>
</file>

<file path=ppt/theme/theme1.xml><?xml version="1.0" encoding="utf-8"?>
<a:theme xmlns:a="http://schemas.openxmlformats.org/drawingml/2006/main" name="powerpoint-template-24">
  <a:themeElements>
    <a:clrScheme name="">
      <a:dk1>
        <a:srgbClr val="FFFFFF"/>
      </a:dk1>
      <a:lt1>
        <a:srgbClr val="FFFFFF"/>
      </a:lt1>
      <a:dk2>
        <a:srgbClr val="FFFFFF"/>
      </a:dk2>
      <a:lt2>
        <a:srgbClr val="B80000"/>
      </a:lt2>
      <a:accent1>
        <a:srgbClr val="FF3B3B"/>
      </a:accent1>
      <a:accent2>
        <a:srgbClr val="FF5D5D"/>
      </a:accent2>
      <a:accent3>
        <a:srgbClr val="FFFFFF"/>
      </a:accent3>
      <a:accent4>
        <a:srgbClr val="DADADA"/>
      </a:accent4>
      <a:accent5>
        <a:srgbClr val="FFAFAF"/>
      </a:accent5>
      <a:accent6>
        <a:srgbClr val="E75353"/>
      </a:accent6>
      <a:hlink>
        <a:srgbClr val="FB8181"/>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188D7"/>
        </a:lt2>
        <a:accent1>
          <a:srgbClr val="4C9CD2"/>
        </a:accent1>
        <a:accent2>
          <a:srgbClr val="84BEE6"/>
        </a:accent2>
        <a:accent3>
          <a:srgbClr val="FFFFFF"/>
        </a:accent3>
        <a:accent4>
          <a:srgbClr val="404040"/>
        </a:accent4>
        <a:accent5>
          <a:srgbClr val="B2CBE5"/>
        </a:accent5>
        <a:accent6>
          <a:srgbClr val="77ACD0"/>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190F1"/>
        </a:lt2>
        <a:accent1>
          <a:srgbClr val="1FA4FF"/>
        </a:accent1>
        <a:accent2>
          <a:srgbClr val="21C5FF"/>
        </a:accent2>
        <a:accent3>
          <a:srgbClr val="FFFFFF"/>
        </a:accent3>
        <a:accent4>
          <a:srgbClr val="404040"/>
        </a:accent4>
        <a:accent5>
          <a:srgbClr val="ABCFFF"/>
        </a:accent5>
        <a:accent6>
          <a:srgbClr val="1DB2E7"/>
        </a:accent6>
        <a:hlink>
          <a:srgbClr val="21D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5BE2"/>
        </a:lt2>
        <a:accent1>
          <a:srgbClr val="1F84FF"/>
        </a:accent1>
        <a:accent2>
          <a:srgbClr val="21AAFF"/>
        </a:accent2>
        <a:accent3>
          <a:srgbClr val="FFFFFF"/>
        </a:accent3>
        <a:accent4>
          <a:srgbClr val="404040"/>
        </a:accent4>
        <a:accent5>
          <a:srgbClr val="ABC2FF"/>
        </a:accent5>
        <a:accent6>
          <a:srgbClr val="1D9AE7"/>
        </a:accent6>
        <a:hlink>
          <a:srgbClr val="21C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4A6E8"/>
        </a:lt2>
        <a:accent1>
          <a:srgbClr val="0C84F2"/>
        </a:accent1>
        <a:accent2>
          <a:srgbClr val="086BE2"/>
        </a:accent2>
        <a:accent3>
          <a:srgbClr val="FFFFFF"/>
        </a:accent3>
        <a:accent4>
          <a:srgbClr val="404040"/>
        </a:accent4>
        <a:accent5>
          <a:srgbClr val="AAC2F7"/>
        </a:accent5>
        <a:accent6>
          <a:srgbClr val="0660CD"/>
        </a:accent6>
        <a:hlink>
          <a:srgbClr val="0454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4BDE8"/>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ED1313"/>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FFCF01"/>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9C0202"/>
        </a:lt2>
        <a:accent1>
          <a:srgbClr val="EB0903"/>
        </a:accent1>
        <a:accent2>
          <a:srgbClr val="ED4D05"/>
        </a:accent2>
        <a:accent3>
          <a:srgbClr val="FFFFFF"/>
        </a:accent3>
        <a:accent4>
          <a:srgbClr val="404040"/>
        </a:accent4>
        <a:accent5>
          <a:srgbClr val="F3AAAA"/>
        </a:accent5>
        <a:accent6>
          <a:srgbClr val="D74504"/>
        </a:accent6>
        <a:hlink>
          <a:srgbClr val="FEB11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188D7"/>
        </a:lt2>
        <a:accent1>
          <a:srgbClr val="4C9CD2"/>
        </a:accent1>
        <a:accent2>
          <a:srgbClr val="84BEE6"/>
        </a:accent2>
        <a:accent3>
          <a:srgbClr val="FFFFFF"/>
        </a:accent3>
        <a:accent4>
          <a:srgbClr val="404040"/>
        </a:accent4>
        <a:accent5>
          <a:srgbClr val="B2CBE5"/>
        </a:accent5>
        <a:accent6>
          <a:srgbClr val="77ACD0"/>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190F1"/>
        </a:lt2>
        <a:accent1>
          <a:srgbClr val="1FA4FF"/>
        </a:accent1>
        <a:accent2>
          <a:srgbClr val="21C5FF"/>
        </a:accent2>
        <a:accent3>
          <a:srgbClr val="FFFFFF"/>
        </a:accent3>
        <a:accent4>
          <a:srgbClr val="404040"/>
        </a:accent4>
        <a:accent5>
          <a:srgbClr val="ABCFFF"/>
        </a:accent5>
        <a:accent6>
          <a:srgbClr val="1DB2E7"/>
        </a:accent6>
        <a:hlink>
          <a:srgbClr val="21D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5BE2"/>
        </a:lt2>
        <a:accent1>
          <a:srgbClr val="1F84FF"/>
        </a:accent1>
        <a:accent2>
          <a:srgbClr val="21AAFF"/>
        </a:accent2>
        <a:accent3>
          <a:srgbClr val="FFFFFF"/>
        </a:accent3>
        <a:accent4>
          <a:srgbClr val="404040"/>
        </a:accent4>
        <a:accent5>
          <a:srgbClr val="ABC2FF"/>
        </a:accent5>
        <a:accent6>
          <a:srgbClr val="1D9AE7"/>
        </a:accent6>
        <a:hlink>
          <a:srgbClr val="21C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4A6E8"/>
        </a:lt2>
        <a:accent1>
          <a:srgbClr val="0C84F2"/>
        </a:accent1>
        <a:accent2>
          <a:srgbClr val="086BE2"/>
        </a:accent2>
        <a:accent3>
          <a:srgbClr val="FFFFFF"/>
        </a:accent3>
        <a:accent4>
          <a:srgbClr val="404040"/>
        </a:accent4>
        <a:accent5>
          <a:srgbClr val="AAC2F7"/>
        </a:accent5>
        <a:accent6>
          <a:srgbClr val="0660CD"/>
        </a:accent6>
        <a:hlink>
          <a:srgbClr val="0454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4BDE8"/>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ED1313"/>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FFCF01"/>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9C0202"/>
        </a:lt2>
        <a:accent1>
          <a:srgbClr val="EB0903"/>
        </a:accent1>
        <a:accent2>
          <a:srgbClr val="ED4D05"/>
        </a:accent2>
        <a:accent3>
          <a:srgbClr val="FFFFFF"/>
        </a:accent3>
        <a:accent4>
          <a:srgbClr val="404040"/>
        </a:accent4>
        <a:accent5>
          <a:srgbClr val="F3AAAA"/>
        </a:accent5>
        <a:accent6>
          <a:srgbClr val="D74504"/>
        </a:accent6>
        <a:hlink>
          <a:srgbClr val="FEB11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A22F08"/>
        </a:lt2>
        <a:accent1>
          <a:srgbClr val="E8500A"/>
        </a:accent1>
        <a:accent2>
          <a:srgbClr val="FF7508"/>
        </a:accent2>
        <a:accent3>
          <a:srgbClr val="FFFFFF"/>
        </a:accent3>
        <a:accent4>
          <a:srgbClr val="404040"/>
        </a:accent4>
        <a:accent5>
          <a:srgbClr val="F2B3AA"/>
        </a:accent5>
        <a:accent6>
          <a:srgbClr val="E76906"/>
        </a:accent6>
        <a:hlink>
          <a:srgbClr val="FCD653"/>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powerpoint-template(9)</Template>
  <TotalTime>0</TotalTime>
  <Words>198</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Microsoft Sans Serif</vt:lpstr>
      <vt:lpstr>Verdana</vt:lpstr>
      <vt:lpstr>굴림</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Mohammad</dc:creator>
  <dc:description>www.Ghalamo.com</dc:description>
  <cp:lastModifiedBy>Mohammad</cp:lastModifiedBy>
  <cp:revision>2</cp:revision>
  <dcterms:created xsi:type="dcterms:W3CDTF">2016-03-04T18:22:03Z</dcterms:created>
  <dcterms:modified xsi:type="dcterms:W3CDTF">2016-03-04T18:22:26Z</dcterms:modified>
</cp:coreProperties>
</file>