
<file path=[Content_Types].xml><?xml version="1.0" encoding="utf-8"?>
<Types xmlns="http://schemas.openxmlformats.org/package/2006/content-types">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6" r:id="rId2"/>
    <p:sldId id="257" r:id="rId3"/>
    <p:sldId id="279" r:id="rId4"/>
  </p:sldIdLst>
  <p:sldSz cx="9144000" cy="6858000" type="screen4x3"/>
  <p:notesSz cx="6858000" cy="9144000"/>
  <p:custDataLst>
    <p:tags r:id="rId6"/>
  </p:custDataLst>
  <p:defaultTextStyle>
    <a:defPPr>
      <a:defRPr lang="en-US"/>
    </a:defPPr>
    <a:lvl1pPr algn="ctr" rtl="0" fontAlgn="base">
      <a:spcBef>
        <a:spcPct val="0"/>
      </a:spcBef>
      <a:spcAft>
        <a:spcPct val="0"/>
      </a:spcAft>
      <a:defRPr sz="2400" kern="1200">
        <a:solidFill>
          <a:schemeClr val="tx1"/>
        </a:solidFill>
        <a:latin typeface="Arial" panose="020B0604020202020204" pitchFamily="34" charset="0"/>
        <a:ea typeface="+mn-ea"/>
        <a:cs typeface="+mn-cs"/>
      </a:defRPr>
    </a:lvl1pPr>
    <a:lvl2pPr marL="457200" algn="ctr" rtl="0" fontAlgn="base">
      <a:spcBef>
        <a:spcPct val="0"/>
      </a:spcBef>
      <a:spcAft>
        <a:spcPct val="0"/>
      </a:spcAft>
      <a:defRPr sz="2400" kern="1200">
        <a:solidFill>
          <a:schemeClr val="tx1"/>
        </a:solidFill>
        <a:latin typeface="Arial" panose="020B0604020202020204" pitchFamily="34" charset="0"/>
        <a:ea typeface="+mn-ea"/>
        <a:cs typeface="+mn-cs"/>
      </a:defRPr>
    </a:lvl2pPr>
    <a:lvl3pPr marL="914400" algn="ctr" rtl="0" fontAlgn="base">
      <a:spcBef>
        <a:spcPct val="0"/>
      </a:spcBef>
      <a:spcAft>
        <a:spcPct val="0"/>
      </a:spcAft>
      <a:defRPr sz="2400" kern="1200">
        <a:solidFill>
          <a:schemeClr val="tx1"/>
        </a:solidFill>
        <a:latin typeface="Arial" panose="020B0604020202020204" pitchFamily="34" charset="0"/>
        <a:ea typeface="+mn-ea"/>
        <a:cs typeface="+mn-cs"/>
      </a:defRPr>
    </a:lvl3pPr>
    <a:lvl4pPr marL="1371600" algn="ctr" rtl="0" fontAlgn="base">
      <a:spcBef>
        <a:spcPct val="0"/>
      </a:spcBef>
      <a:spcAft>
        <a:spcPct val="0"/>
      </a:spcAft>
      <a:defRPr sz="2400" kern="1200">
        <a:solidFill>
          <a:schemeClr val="tx1"/>
        </a:solidFill>
        <a:latin typeface="Arial" panose="020B0604020202020204" pitchFamily="34" charset="0"/>
        <a:ea typeface="+mn-ea"/>
        <a:cs typeface="+mn-cs"/>
      </a:defRPr>
    </a:lvl4pPr>
    <a:lvl5pPr marL="1828800" algn="ctr" rtl="0" fontAlgn="base">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33"/>
    <a:srgbClr val="B92D14"/>
    <a:srgbClr val="35759D"/>
    <a:srgbClr val="35B19D"/>
    <a:srgbClr val="9C6834"/>
    <a:srgbClr val="5F5F5F"/>
    <a:srgbClr val="CDF5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3" autoAdjust="0"/>
    <p:restoredTop sz="95596" autoAdjust="0"/>
  </p:normalViewPr>
  <p:slideViewPr>
    <p:cSldViewPr showGuides="1">
      <p:cViewPr varScale="1">
        <p:scale>
          <a:sx n="79" d="100"/>
          <a:sy n="79" d="100"/>
        </p:scale>
        <p:origin x="912" y="78"/>
      </p:cViewPr>
      <p:guideLst>
        <p:guide orient="horz" pos="2160"/>
        <p:guide pos="2880"/>
      </p:guideLst>
    </p:cSldViewPr>
  </p:slideViewPr>
  <p:notesTextViewPr>
    <p:cViewPr>
      <p:scale>
        <a:sx n="100" d="100"/>
        <a:sy n="100" d="100"/>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gs" Target="tags/tag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lvl1pPr>
          </a:lstStyle>
          <a:p>
            <a:endParaRPr lang="en-US"/>
          </a:p>
        </p:txBody>
      </p:sp>
      <p:sp>
        <p:nvSpPr>
          <p:cNvPr id="8192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81924"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2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192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vl1pPr>
          </a:lstStyle>
          <a:p>
            <a:endParaRPr lang="en-US"/>
          </a:p>
        </p:txBody>
      </p:sp>
      <p:sp>
        <p:nvSpPr>
          <p:cNvPr id="8192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416F7CD3-4F7E-4F72-9AE0-E33C32555E7D}" type="slidenum">
              <a:rPr lang="en-US"/>
              <a:pPr/>
              <a:t>‹#›</a:t>
            </a:fld>
            <a:endParaRPr lang="en-US"/>
          </a:p>
        </p:txBody>
      </p:sp>
    </p:spTree>
    <p:extLst>
      <p:ext uri="{BB962C8B-B14F-4D97-AF65-F5344CB8AC3E}">
        <p14:creationId xmlns:p14="http://schemas.microsoft.com/office/powerpoint/2010/main" val="184753210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A7421F-6E6B-4B64-99FD-F552806E2CAE}" type="slidenum">
              <a:rPr lang="en-US"/>
              <a:pPr/>
              <a:t>1</a:t>
            </a:fld>
            <a:endParaRPr lang="en-US"/>
          </a:p>
        </p:txBody>
      </p:sp>
      <p:sp>
        <p:nvSpPr>
          <p:cNvPr id="107522" name="Rectangle 2"/>
          <p:cNvSpPr>
            <a:spLocks noRo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28769069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EEC7ED3-CFD5-424A-885B-4BC41AC05E20}" type="slidenum">
              <a:rPr lang="en-US"/>
              <a:pPr/>
              <a:t>2</a:t>
            </a:fld>
            <a:endParaRPr lang="en-US"/>
          </a:p>
        </p:txBody>
      </p:sp>
      <p:sp>
        <p:nvSpPr>
          <p:cNvPr id="112642" name="Rectangle 2"/>
          <p:cNvSpPr>
            <a:spLocks noRo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4692642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3B00025-022A-4D72-9AEE-96FE2F0973F1}" type="slidenum">
              <a:rPr lang="en-US"/>
              <a:pPr/>
              <a:t>3</a:t>
            </a:fld>
            <a:endParaRPr lang="en-US"/>
          </a:p>
        </p:txBody>
      </p:sp>
      <p:sp>
        <p:nvSpPr>
          <p:cNvPr id="110594" name="Rectangle 2"/>
          <p:cNvSpPr>
            <a:spLocks noRo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8614427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990600" y="5334000"/>
            <a:ext cx="7772400" cy="704850"/>
          </a:xfrm>
          <a:extLst>
            <a:ext uri="{AF507438-7753-43E0-B8FC-AC1667EBCBE1}">
              <a14:hiddenEffects xmlns:a14="http://schemas.microsoft.com/office/drawing/2010/main">
                <a:effectLst>
                  <a:outerShdw dist="17961" dir="2700000" algn="ctr" rotWithShape="0">
                    <a:schemeClr val="tx1"/>
                  </a:outerShdw>
                </a:effectLst>
              </a14:hiddenEffects>
            </a:ext>
          </a:extLst>
        </p:spPr>
        <p:txBody>
          <a:bodyPr/>
          <a:lstStyle>
            <a:lvl1pPr algn="r">
              <a:defRPr sz="3600">
                <a:solidFill>
                  <a:schemeClr val="bg1"/>
                </a:solidFill>
              </a:defRPr>
            </a:lvl1pPr>
          </a:lstStyle>
          <a:p>
            <a:pPr lvl="0"/>
            <a:r>
              <a:rPr lang="en-US" noProof="0" smtClean="0"/>
              <a:t>Click to edit Master title style</a:t>
            </a:r>
          </a:p>
        </p:txBody>
      </p:sp>
      <p:sp>
        <p:nvSpPr>
          <p:cNvPr id="3075" name="Rectangle 3"/>
          <p:cNvSpPr>
            <a:spLocks noGrp="1" noChangeArrowheads="1"/>
          </p:cNvSpPr>
          <p:nvPr>
            <p:ph type="subTitle" idx="1"/>
          </p:nvPr>
        </p:nvSpPr>
        <p:spPr>
          <a:xfrm>
            <a:off x="990600" y="5867400"/>
            <a:ext cx="7772400" cy="533400"/>
          </a:xfrm>
          <a:extLst>
            <a:ext uri="{AF507438-7753-43E0-B8FC-AC1667EBCBE1}">
              <a14:hiddenEffects xmlns:a14="http://schemas.microsoft.com/office/drawing/2010/main">
                <a:effectLst>
                  <a:outerShdw dist="17961" dir="2700000" algn="ctr" rotWithShape="0">
                    <a:schemeClr val="tx1"/>
                  </a:outerShdw>
                </a:effectLst>
              </a14:hiddenEffects>
            </a:ext>
          </a:extLst>
        </p:spPr>
        <p:txBody>
          <a:bodyPr/>
          <a:lstStyle>
            <a:lvl1pPr marL="0" indent="0" algn="r">
              <a:buFontTx/>
              <a:buNone/>
              <a:defRPr sz="2400">
                <a:solidFill>
                  <a:schemeClr val="bg1"/>
                </a:solidFill>
              </a:defRPr>
            </a:lvl1pPr>
          </a:lstStyle>
          <a:p>
            <a:pPr lvl="0"/>
            <a:r>
              <a:rPr lang="en-US" noProof="0" smtClean="0"/>
              <a:t>Click to edit Master subtitle style</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291586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00800" y="1417638"/>
            <a:ext cx="1828800" cy="52117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1417638"/>
            <a:ext cx="5334000" cy="52117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047719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4094533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39345362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2438400"/>
            <a:ext cx="3581400"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438400"/>
            <a:ext cx="3581400"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251331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582650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348322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808566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9522902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9602863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1417638"/>
            <a:ext cx="7315200" cy="71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smtClean="0"/>
          </a:p>
        </p:txBody>
      </p:sp>
      <p:sp>
        <p:nvSpPr>
          <p:cNvPr id="1027" name="Rectangle 3"/>
          <p:cNvSpPr>
            <a:spLocks noGrp="1" noChangeArrowheads="1"/>
          </p:cNvSpPr>
          <p:nvPr>
            <p:ph type="body" idx="1"/>
          </p:nvPr>
        </p:nvSpPr>
        <p:spPr bwMode="auto">
          <a:xfrm>
            <a:off x="914400" y="2438400"/>
            <a:ext cx="7315200"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smtClean="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rtl="0" eaLnBrk="1" fontAlgn="base" hangingPunct="1">
        <a:spcBef>
          <a:spcPct val="0"/>
        </a:spcBef>
        <a:spcAft>
          <a:spcPct val="0"/>
        </a:spcAft>
        <a:defRPr sz="4400" kern="1200">
          <a:solidFill>
            <a:schemeClr val="tx1"/>
          </a:solidFill>
          <a:latin typeface="+mj-lt"/>
          <a:ea typeface="+mj-ea"/>
          <a:cs typeface="+mj-cs"/>
        </a:defRPr>
      </a:lvl1pPr>
      <a:lvl2pPr algn="l" rtl="0" eaLnBrk="1" fontAlgn="base" hangingPunct="1">
        <a:spcBef>
          <a:spcPct val="0"/>
        </a:spcBef>
        <a:spcAft>
          <a:spcPct val="0"/>
        </a:spcAft>
        <a:defRPr sz="4400">
          <a:solidFill>
            <a:schemeClr val="tx1"/>
          </a:solidFill>
          <a:latin typeface="Microsoft Sans Serif" panose="020B0604020202020204" pitchFamily="34" charset="0"/>
        </a:defRPr>
      </a:lvl2pPr>
      <a:lvl3pPr algn="l" rtl="0" eaLnBrk="1" fontAlgn="base" hangingPunct="1">
        <a:spcBef>
          <a:spcPct val="0"/>
        </a:spcBef>
        <a:spcAft>
          <a:spcPct val="0"/>
        </a:spcAft>
        <a:defRPr sz="4400">
          <a:solidFill>
            <a:schemeClr val="tx1"/>
          </a:solidFill>
          <a:latin typeface="Microsoft Sans Serif" panose="020B0604020202020204" pitchFamily="34" charset="0"/>
        </a:defRPr>
      </a:lvl3pPr>
      <a:lvl4pPr algn="l" rtl="0" eaLnBrk="1" fontAlgn="base" hangingPunct="1">
        <a:spcBef>
          <a:spcPct val="0"/>
        </a:spcBef>
        <a:spcAft>
          <a:spcPct val="0"/>
        </a:spcAft>
        <a:defRPr sz="4400">
          <a:solidFill>
            <a:schemeClr val="tx1"/>
          </a:solidFill>
          <a:latin typeface="Microsoft Sans Serif" panose="020B0604020202020204" pitchFamily="34" charset="0"/>
        </a:defRPr>
      </a:lvl4pPr>
      <a:lvl5pPr algn="l" rtl="0" eaLnBrk="1" fontAlgn="base" hangingPunct="1">
        <a:spcBef>
          <a:spcPct val="0"/>
        </a:spcBef>
        <a:spcAft>
          <a:spcPct val="0"/>
        </a:spcAft>
        <a:defRPr sz="4400">
          <a:solidFill>
            <a:schemeClr val="tx1"/>
          </a:solidFill>
          <a:latin typeface="Microsoft Sans Serif" panose="020B0604020202020204" pitchFamily="34" charset="0"/>
        </a:defRPr>
      </a:lvl5pPr>
      <a:lvl6pPr marL="457200" algn="l" rtl="0" eaLnBrk="1" fontAlgn="base" hangingPunct="1">
        <a:spcBef>
          <a:spcPct val="0"/>
        </a:spcBef>
        <a:spcAft>
          <a:spcPct val="0"/>
        </a:spcAft>
        <a:defRPr sz="4400">
          <a:solidFill>
            <a:schemeClr val="tx1"/>
          </a:solidFill>
          <a:latin typeface="Microsoft Sans Serif" panose="020B0604020202020204" pitchFamily="34" charset="0"/>
        </a:defRPr>
      </a:lvl6pPr>
      <a:lvl7pPr marL="914400" algn="l" rtl="0" eaLnBrk="1" fontAlgn="base" hangingPunct="1">
        <a:spcBef>
          <a:spcPct val="0"/>
        </a:spcBef>
        <a:spcAft>
          <a:spcPct val="0"/>
        </a:spcAft>
        <a:defRPr sz="4400">
          <a:solidFill>
            <a:schemeClr val="tx1"/>
          </a:solidFill>
          <a:latin typeface="Microsoft Sans Serif" panose="020B0604020202020204" pitchFamily="34" charset="0"/>
        </a:defRPr>
      </a:lvl7pPr>
      <a:lvl8pPr marL="1371600" algn="l" rtl="0" eaLnBrk="1" fontAlgn="base" hangingPunct="1">
        <a:spcBef>
          <a:spcPct val="0"/>
        </a:spcBef>
        <a:spcAft>
          <a:spcPct val="0"/>
        </a:spcAft>
        <a:defRPr sz="4400">
          <a:solidFill>
            <a:schemeClr val="tx1"/>
          </a:solidFill>
          <a:latin typeface="Microsoft Sans Serif" panose="020B0604020202020204" pitchFamily="34" charset="0"/>
        </a:defRPr>
      </a:lvl8pPr>
      <a:lvl9pPr marL="1828800" algn="l" rtl="0" eaLnBrk="1" fontAlgn="base" hangingPunct="1">
        <a:spcBef>
          <a:spcPct val="0"/>
        </a:spcBef>
        <a:spcAft>
          <a:spcPct val="0"/>
        </a:spcAft>
        <a:defRPr sz="4400">
          <a:solidFill>
            <a:schemeClr val="tx1"/>
          </a:solidFill>
          <a:latin typeface="Microsoft Sans Serif" panose="020B0604020202020204" pitchFamily="34" charset="0"/>
        </a:defRPr>
      </a:lvl9pPr>
    </p:titleStyle>
    <p:bodyStyle>
      <a:lvl1pPr marL="342900" indent="-342900" algn="l" rtl="0" eaLnBrk="1" fontAlgn="base" hangingPunct="1">
        <a:spcBef>
          <a:spcPct val="20000"/>
        </a:spcBef>
        <a:spcAft>
          <a:spcPct val="0"/>
        </a:spcAft>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3" name="Rectangle 5"/>
          <p:cNvSpPr>
            <a:spLocks noGrp="1" noChangeArrowheads="1"/>
          </p:cNvSpPr>
          <p:nvPr>
            <p:ph type="ctrTitle"/>
          </p:nvPr>
        </p:nvSpPr>
        <p:spPr>
          <a:xfrm>
            <a:off x="3581400" y="466725"/>
            <a:ext cx="3962400" cy="1414463"/>
          </a:xfrm>
          <a:extLs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p>
            <a:pPr algn="ctr"/>
            <a:r>
              <a:rPr lang="en-US" sz="4500"/>
              <a:t>Name of</a:t>
            </a:r>
            <a:br>
              <a:rPr lang="en-US" sz="4500"/>
            </a:br>
            <a:r>
              <a:rPr lang="en-US" sz="4500"/>
              <a:t>presentation</a:t>
            </a:r>
            <a:endParaRPr lang="ru-RU" sz="4500"/>
          </a:p>
        </p:txBody>
      </p:sp>
      <p:sp>
        <p:nvSpPr>
          <p:cNvPr id="2056" name="Rectangle 8"/>
          <p:cNvSpPr>
            <a:spLocks noGrp="1" noChangeArrowheads="1"/>
          </p:cNvSpPr>
          <p:nvPr>
            <p:ph type="subTitle" idx="1"/>
          </p:nvPr>
        </p:nvSpPr>
        <p:spPr>
          <a:xfrm>
            <a:off x="4059238" y="1914525"/>
            <a:ext cx="2971800" cy="512763"/>
          </a:xfrm>
          <a:extLs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p>
            <a:pPr algn="ctr"/>
            <a:r>
              <a:rPr lang="en-US" sz="2100" dirty="0" smtClean="0"/>
              <a:t>www.Ghalamo.com</a:t>
            </a:r>
            <a:endParaRPr lang="ru-RU" sz="21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4"/>
          <p:cNvSpPr>
            <a:spLocks noGrp="1" noChangeArrowheads="1"/>
          </p:cNvSpPr>
          <p:nvPr>
            <p:ph type="title"/>
          </p:nvPr>
        </p:nvSpPr>
        <p:spPr>
          <a:xfrm>
            <a:off x="1295400" y="655638"/>
            <a:ext cx="7315200" cy="715962"/>
          </a:xfrm>
        </p:spPr>
        <p:txBody>
          <a:bodyPr/>
          <a:lstStyle/>
          <a:p>
            <a:r>
              <a:rPr lang="en-US" sz="4000">
                <a:solidFill>
                  <a:schemeClr val="bg1"/>
                </a:solidFill>
              </a:rPr>
              <a:t>Slide master</a:t>
            </a:r>
            <a:endParaRPr lang="ru-RU" sz="4000">
              <a:solidFill>
                <a:schemeClr val="bg1"/>
              </a:solidFill>
            </a:endParaRPr>
          </a:p>
        </p:txBody>
      </p:sp>
      <p:sp>
        <p:nvSpPr>
          <p:cNvPr id="17413" name="Rectangle 5"/>
          <p:cNvSpPr>
            <a:spLocks noGrp="1" noChangeArrowheads="1"/>
          </p:cNvSpPr>
          <p:nvPr>
            <p:ph type="body" idx="1"/>
          </p:nvPr>
        </p:nvSpPr>
        <p:spPr>
          <a:xfrm>
            <a:off x="1295400" y="1524000"/>
            <a:ext cx="6934200" cy="4191000"/>
          </a:xfrm>
        </p:spPr>
        <p:txBody>
          <a:bodyPr/>
          <a:lstStyle/>
          <a:p>
            <a:pPr>
              <a:lnSpc>
                <a:spcPct val="80000"/>
              </a:lnSpc>
            </a:pPr>
            <a:r>
              <a:rPr lang="en-US" altLang="ko-KR" sz="1800">
                <a:latin typeface="Verdana" panose="020B0604030504040204" pitchFamily="34" charset="0"/>
                <a:ea typeface="굴림" charset="-127"/>
              </a:rPr>
              <a:t>Your Text here</a:t>
            </a:r>
          </a:p>
          <a:p>
            <a:pPr>
              <a:lnSpc>
                <a:spcPct val="80000"/>
              </a:lnSpc>
            </a:pPr>
            <a:endParaRPr lang="en-US" altLang="ko-KR" sz="1800">
              <a:latin typeface="Verdana" panose="020B0604030504040204" pitchFamily="34" charset="0"/>
              <a:ea typeface="굴림" charset="-127"/>
            </a:endParaRPr>
          </a:p>
          <a:p>
            <a:pPr>
              <a:lnSpc>
                <a:spcPct val="80000"/>
              </a:lnSpc>
            </a:pPr>
            <a:r>
              <a:rPr lang="en-US" altLang="ko-KR" sz="1800">
                <a:latin typeface="Verdana" panose="020B0604030504040204" pitchFamily="34" charset="0"/>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a:lnSpc>
                <a:spcPct val="80000"/>
              </a:lnSpc>
            </a:pPr>
            <a:endParaRPr lang="en-US" altLang="ko-KR" sz="1800">
              <a:latin typeface="Verdana" panose="020B0604030504040204" pitchFamily="34" charset="0"/>
              <a:ea typeface="굴림" charset="-127"/>
            </a:endParaRPr>
          </a:p>
          <a:p>
            <a:pPr>
              <a:lnSpc>
                <a:spcPct val="80000"/>
              </a:lnSpc>
            </a:pPr>
            <a:r>
              <a:rPr lang="en-US" altLang="ko-KR" sz="1800">
                <a:latin typeface="Verdana" panose="020B0604030504040204" pitchFamily="34" charset="0"/>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sz="1800"/>
          </a:p>
          <a:p>
            <a:pPr>
              <a:lnSpc>
                <a:spcPct val="80000"/>
              </a:lnSpc>
            </a:pPr>
            <a:endParaRPr lang="ru-RU" sz="180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1981200" y="990600"/>
            <a:ext cx="6934200" cy="715963"/>
          </a:xfrm>
        </p:spPr>
        <p:txBody>
          <a:bodyPr/>
          <a:lstStyle/>
          <a:p>
            <a:r>
              <a:rPr lang="en-US" sz="3600">
                <a:solidFill>
                  <a:srgbClr val="5F5F5F"/>
                </a:solidFill>
              </a:rPr>
              <a:t>Print master</a:t>
            </a:r>
          </a:p>
        </p:txBody>
      </p:sp>
      <p:sp>
        <p:nvSpPr>
          <p:cNvPr id="60419" name="Rectangle 3"/>
          <p:cNvSpPr>
            <a:spLocks noGrp="1" noChangeArrowheads="1"/>
          </p:cNvSpPr>
          <p:nvPr>
            <p:ph type="body" idx="1"/>
          </p:nvPr>
        </p:nvSpPr>
        <p:spPr>
          <a:xfrm>
            <a:off x="1981200" y="1935163"/>
            <a:ext cx="6934200" cy="4267200"/>
          </a:xfrm>
        </p:spPr>
        <p:txBody>
          <a:bodyPr/>
          <a:lstStyle/>
          <a:p>
            <a:pPr>
              <a:lnSpc>
                <a:spcPct val="80000"/>
              </a:lnSpc>
            </a:pPr>
            <a:r>
              <a:rPr lang="en-US" altLang="ko-KR" sz="1800">
                <a:solidFill>
                  <a:srgbClr val="5F5F5F"/>
                </a:solidFill>
                <a:latin typeface="Verdana" panose="020B0604030504040204" pitchFamily="34" charset="0"/>
                <a:ea typeface="굴림" charset="-127"/>
              </a:rPr>
              <a:t>Your Text here</a:t>
            </a:r>
          </a:p>
          <a:p>
            <a:pPr>
              <a:lnSpc>
                <a:spcPct val="80000"/>
              </a:lnSpc>
            </a:pPr>
            <a:endParaRPr lang="en-US" altLang="ko-KR" sz="1800">
              <a:solidFill>
                <a:srgbClr val="5F5F5F"/>
              </a:solidFill>
              <a:latin typeface="Verdana" panose="020B0604030504040204" pitchFamily="34" charset="0"/>
              <a:ea typeface="굴림" charset="-127"/>
            </a:endParaRPr>
          </a:p>
          <a:p>
            <a:pPr>
              <a:lnSpc>
                <a:spcPct val="80000"/>
              </a:lnSpc>
            </a:pPr>
            <a:r>
              <a:rPr lang="en-US" altLang="ko-KR" sz="1800">
                <a:solidFill>
                  <a:srgbClr val="5F5F5F"/>
                </a:solidFill>
                <a:latin typeface="Verdana" panose="020B0604030504040204" pitchFamily="34" charset="0"/>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a:lnSpc>
                <a:spcPct val="80000"/>
              </a:lnSpc>
            </a:pPr>
            <a:endParaRPr lang="en-US" altLang="ko-KR" sz="1800">
              <a:solidFill>
                <a:srgbClr val="5F5F5F"/>
              </a:solidFill>
              <a:latin typeface="Verdana" panose="020B0604030504040204" pitchFamily="34" charset="0"/>
              <a:ea typeface="굴림" charset="-127"/>
            </a:endParaRPr>
          </a:p>
          <a:p>
            <a:pPr>
              <a:lnSpc>
                <a:spcPct val="80000"/>
              </a:lnSpc>
            </a:pPr>
            <a:r>
              <a:rPr lang="en-US" altLang="ko-KR" sz="1800">
                <a:solidFill>
                  <a:srgbClr val="5F5F5F"/>
                </a:solidFill>
                <a:latin typeface="Verdana" panose="020B0604030504040204" pitchFamily="34" charset="0"/>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sz="1800">
              <a:solidFill>
                <a:srgbClr val="5F5F5F"/>
              </a:solidFill>
            </a:endParaRPr>
          </a:p>
          <a:p>
            <a:pPr>
              <a:lnSpc>
                <a:spcPct val="80000"/>
              </a:lnSpc>
            </a:pPr>
            <a:endParaRPr lang="en-US" sz="1800">
              <a:solidFill>
                <a:srgbClr val="5F5F5F"/>
              </a:solidFill>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175fa1544f2f2aacc9dbafeb79273db5e4b78"/>
</p:tagLst>
</file>

<file path=ppt/theme/theme1.xml><?xml version="1.0" encoding="utf-8"?>
<a:theme xmlns:a="http://schemas.openxmlformats.org/drawingml/2006/main" name="powerpoint-template-24">
  <a:themeElements>
    <a:clrScheme name="">
      <a:dk1>
        <a:srgbClr val="FFFFFF"/>
      </a:dk1>
      <a:lt1>
        <a:srgbClr val="FFFFFF"/>
      </a:lt1>
      <a:dk2>
        <a:srgbClr val="FFFFFF"/>
      </a:dk2>
      <a:lt2>
        <a:srgbClr val="012EBF"/>
      </a:lt2>
      <a:accent1>
        <a:srgbClr val="003BF6"/>
      </a:accent1>
      <a:accent2>
        <a:srgbClr val="144BFC"/>
      </a:accent2>
      <a:accent3>
        <a:srgbClr val="FFFFFF"/>
      </a:accent3>
      <a:accent4>
        <a:srgbClr val="DADADA"/>
      </a:accent4>
      <a:accent5>
        <a:srgbClr val="AAAFFA"/>
      </a:accent5>
      <a:accent6>
        <a:srgbClr val="1143E4"/>
      </a:accent6>
      <a:hlink>
        <a:srgbClr val="2FC2FF"/>
      </a:hlink>
      <a:folHlink>
        <a:srgbClr val="FFFFFF"/>
      </a:folHlink>
    </a:clrScheme>
    <a:fontScheme name="powerpoint-template-24">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powerpoint-template-24 1">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2">
        <a:dk1>
          <a:srgbClr val="4D4D4D"/>
        </a:dk1>
        <a:lt1>
          <a:srgbClr val="FFFFFF"/>
        </a:lt1>
        <a:dk2>
          <a:srgbClr val="4D4D4D"/>
        </a:dk2>
        <a:lt2>
          <a:srgbClr val="FBB240"/>
        </a:lt2>
        <a:accent1>
          <a:srgbClr val="FFC842"/>
        </a:accent1>
        <a:accent2>
          <a:srgbClr val="FED06E"/>
        </a:accent2>
        <a:accent3>
          <a:srgbClr val="FFFFFF"/>
        </a:accent3>
        <a:accent4>
          <a:srgbClr val="404040"/>
        </a:accent4>
        <a:accent5>
          <a:srgbClr val="FFE0B0"/>
        </a:accent5>
        <a:accent6>
          <a:srgbClr val="E6BC63"/>
        </a:accent6>
        <a:hlink>
          <a:srgbClr val="FDDB9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3">
        <a:dk1>
          <a:srgbClr val="4D4D4D"/>
        </a:dk1>
        <a:lt1>
          <a:srgbClr val="FFFFFF"/>
        </a:lt1>
        <a:dk2>
          <a:srgbClr val="4D4D4D"/>
        </a:dk2>
        <a:lt2>
          <a:srgbClr val="FE564C"/>
        </a:lt2>
        <a:accent1>
          <a:srgbClr val="FFC842"/>
        </a:accent1>
        <a:accent2>
          <a:srgbClr val="FED06E"/>
        </a:accent2>
        <a:accent3>
          <a:srgbClr val="FFFFFF"/>
        </a:accent3>
        <a:accent4>
          <a:srgbClr val="404040"/>
        </a:accent4>
        <a:accent5>
          <a:srgbClr val="FFE0B0"/>
        </a:accent5>
        <a:accent6>
          <a:srgbClr val="E6BC63"/>
        </a:accent6>
        <a:hlink>
          <a:srgbClr val="FDDB9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4">
        <a:dk1>
          <a:srgbClr val="4D4D4D"/>
        </a:dk1>
        <a:lt1>
          <a:srgbClr val="FFFFFF"/>
        </a:lt1>
        <a:dk2>
          <a:srgbClr val="4D4D4D"/>
        </a:dk2>
        <a:lt2>
          <a:srgbClr val="BB2A32"/>
        </a:lt2>
        <a:accent1>
          <a:srgbClr val="FFC842"/>
        </a:accent1>
        <a:accent2>
          <a:srgbClr val="FED06E"/>
        </a:accent2>
        <a:accent3>
          <a:srgbClr val="FFFFFF"/>
        </a:accent3>
        <a:accent4>
          <a:srgbClr val="404040"/>
        </a:accent4>
        <a:accent5>
          <a:srgbClr val="FFE0B0"/>
        </a:accent5>
        <a:accent6>
          <a:srgbClr val="E6BC63"/>
        </a:accent6>
        <a:hlink>
          <a:srgbClr val="FDDB9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5">
        <a:dk1>
          <a:srgbClr val="4D4D4D"/>
        </a:dk1>
        <a:lt1>
          <a:srgbClr val="FFFFFF"/>
        </a:lt1>
        <a:dk2>
          <a:srgbClr val="4D4D4D"/>
        </a:dk2>
        <a:lt2>
          <a:srgbClr val="E84A25"/>
        </a:lt2>
        <a:accent1>
          <a:srgbClr val="ED6A24"/>
        </a:accent1>
        <a:accent2>
          <a:srgbClr val="F99E1C"/>
        </a:accent2>
        <a:accent3>
          <a:srgbClr val="FFFFFF"/>
        </a:accent3>
        <a:accent4>
          <a:srgbClr val="404040"/>
        </a:accent4>
        <a:accent5>
          <a:srgbClr val="F4B9AC"/>
        </a:accent5>
        <a:accent6>
          <a:srgbClr val="E28F18"/>
        </a:accent6>
        <a:hlink>
          <a:srgbClr val="F1B545"/>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6">
        <a:dk1>
          <a:srgbClr val="4D4D4D"/>
        </a:dk1>
        <a:lt1>
          <a:srgbClr val="FFFFFF"/>
        </a:lt1>
        <a:dk2>
          <a:srgbClr val="4D4D4D"/>
        </a:dk2>
        <a:lt2>
          <a:srgbClr val="B92D14"/>
        </a:lt2>
        <a:accent1>
          <a:srgbClr val="D34E13"/>
        </a:accent1>
        <a:accent2>
          <a:srgbClr val="DC9009"/>
        </a:accent2>
        <a:accent3>
          <a:srgbClr val="FFFFFF"/>
        </a:accent3>
        <a:accent4>
          <a:srgbClr val="404040"/>
        </a:accent4>
        <a:accent5>
          <a:srgbClr val="E6B2AA"/>
        </a:accent5>
        <a:accent6>
          <a:srgbClr val="C78207"/>
        </a:accent6>
        <a:hlink>
          <a:srgbClr val="EEC633"/>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7">
        <a:dk1>
          <a:srgbClr val="4D4D4D"/>
        </a:dk1>
        <a:lt1>
          <a:srgbClr val="FFFFFF"/>
        </a:lt1>
        <a:dk2>
          <a:srgbClr val="4D4D4D"/>
        </a:dk2>
        <a:lt2>
          <a:srgbClr val="AE6310"/>
        </a:lt2>
        <a:accent1>
          <a:srgbClr val="E79613"/>
        </a:accent1>
        <a:accent2>
          <a:srgbClr val="E1720D"/>
        </a:accent2>
        <a:accent3>
          <a:srgbClr val="FFFFFF"/>
        </a:accent3>
        <a:accent4>
          <a:srgbClr val="404040"/>
        </a:accent4>
        <a:accent5>
          <a:srgbClr val="F1C9AA"/>
        </a:accent5>
        <a:accent6>
          <a:srgbClr val="CC670B"/>
        </a:accent6>
        <a:hlink>
          <a:srgbClr val="C6470A"/>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8">
        <a:dk1>
          <a:srgbClr val="4D4D4D"/>
        </a:dk1>
        <a:lt1>
          <a:srgbClr val="FFFFFF"/>
        </a:lt1>
        <a:dk2>
          <a:srgbClr val="4D4D4D"/>
        </a:dk2>
        <a:lt2>
          <a:srgbClr val="AF5612"/>
        </a:lt2>
        <a:accent1>
          <a:srgbClr val="CB882F"/>
        </a:accent1>
        <a:accent2>
          <a:srgbClr val="E7C432"/>
        </a:accent2>
        <a:accent3>
          <a:srgbClr val="FFFFFF"/>
        </a:accent3>
        <a:accent4>
          <a:srgbClr val="404040"/>
        </a:accent4>
        <a:accent5>
          <a:srgbClr val="E2C3AD"/>
        </a:accent5>
        <a:accent6>
          <a:srgbClr val="D1B12C"/>
        </a:accent6>
        <a:hlink>
          <a:srgbClr val="EECA34"/>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9">
        <a:dk1>
          <a:srgbClr val="4D4D4D"/>
        </a:dk1>
        <a:lt1>
          <a:srgbClr val="FFFFFF"/>
        </a:lt1>
        <a:dk2>
          <a:srgbClr val="4D4D4D"/>
        </a:dk2>
        <a:lt2>
          <a:srgbClr val="9A5E40"/>
        </a:lt2>
        <a:accent1>
          <a:srgbClr val="AE7750"/>
        </a:accent1>
        <a:accent2>
          <a:srgbClr val="C08D60"/>
        </a:accent2>
        <a:accent3>
          <a:srgbClr val="FFFFFF"/>
        </a:accent3>
        <a:accent4>
          <a:srgbClr val="404040"/>
        </a:accent4>
        <a:accent5>
          <a:srgbClr val="D3BDB3"/>
        </a:accent5>
        <a:accent6>
          <a:srgbClr val="AE7F56"/>
        </a:accent6>
        <a:hlink>
          <a:srgbClr val="CCA47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0">
        <a:dk1>
          <a:srgbClr val="4D4D4D"/>
        </a:dk1>
        <a:lt1>
          <a:srgbClr val="FFFFFF"/>
        </a:lt1>
        <a:dk2>
          <a:srgbClr val="4D4D4D"/>
        </a:dk2>
        <a:lt2>
          <a:srgbClr val="D1BB77"/>
        </a:lt2>
        <a:accent1>
          <a:srgbClr val="DBBA87"/>
        </a:accent1>
        <a:accent2>
          <a:srgbClr val="E0B265"/>
        </a:accent2>
        <a:accent3>
          <a:srgbClr val="FFFFFF"/>
        </a:accent3>
        <a:accent4>
          <a:srgbClr val="404040"/>
        </a:accent4>
        <a:accent5>
          <a:srgbClr val="EAD9C3"/>
        </a:accent5>
        <a:accent6>
          <a:srgbClr val="CBA15B"/>
        </a:accent6>
        <a:hlink>
          <a:srgbClr val="E9C277"/>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1">
        <a:dk1>
          <a:srgbClr val="4D4D4D"/>
        </a:dk1>
        <a:lt1>
          <a:srgbClr val="FFFFFF"/>
        </a:lt1>
        <a:dk2>
          <a:srgbClr val="4D4D4D"/>
        </a:dk2>
        <a:lt2>
          <a:srgbClr val="8C8783"/>
        </a:lt2>
        <a:accent1>
          <a:srgbClr val="A39C97"/>
        </a:accent1>
        <a:accent2>
          <a:srgbClr val="B9B1AB"/>
        </a:accent2>
        <a:accent3>
          <a:srgbClr val="FFFFFF"/>
        </a:accent3>
        <a:accent4>
          <a:srgbClr val="404040"/>
        </a:accent4>
        <a:accent5>
          <a:srgbClr val="CECBC9"/>
        </a:accent5>
        <a:accent6>
          <a:srgbClr val="A7A09B"/>
        </a:accent6>
        <a:hlink>
          <a:srgbClr val="F8291E"/>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2">
        <a:dk1>
          <a:srgbClr val="4D4D4D"/>
        </a:dk1>
        <a:lt1>
          <a:srgbClr val="FFFFFF"/>
        </a:lt1>
        <a:dk2>
          <a:srgbClr val="4D4D4D"/>
        </a:dk2>
        <a:lt2>
          <a:srgbClr val="C99565"/>
        </a:lt2>
        <a:accent1>
          <a:srgbClr val="D1A57D"/>
        </a:accent1>
        <a:accent2>
          <a:srgbClr val="E8B688"/>
        </a:accent2>
        <a:accent3>
          <a:srgbClr val="FFFFFF"/>
        </a:accent3>
        <a:accent4>
          <a:srgbClr val="404040"/>
        </a:accent4>
        <a:accent5>
          <a:srgbClr val="E5CFBF"/>
        </a:accent5>
        <a:accent6>
          <a:srgbClr val="D2A57B"/>
        </a:accent6>
        <a:hlink>
          <a:srgbClr val="FFB207"/>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3">
        <a:dk1>
          <a:srgbClr val="4D4D4D"/>
        </a:dk1>
        <a:lt1>
          <a:srgbClr val="FFFFFF"/>
        </a:lt1>
        <a:dk2>
          <a:srgbClr val="4D4D4D"/>
        </a:dk2>
        <a:lt2>
          <a:srgbClr val="79B904"/>
        </a:lt2>
        <a:accent1>
          <a:srgbClr val="92D707"/>
        </a:accent1>
        <a:accent2>
          <a:srgbClr val="ADCF4D"/>
        </a:accent2>
        <a:accent3>
          <a:srgbClr val="FFFFFF"/>
        </a:accent3>
        <a:accent4>
          <a:srgbClr val="404040"/>
        </a:accent4>
        <a:accent5>
          <a:srgbClr val="C7E8AA"/>
        </a:accent5>
        <a:accent6>
          <a:srgbClr val="9CBB45"/>
        </a:accent6>
        <a:hlink>
          <a:srgbClr val="FFA50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4">
        <a:dk1>
          <a:srgbClr val="4D4D4D"/>
        </a:dk1>
        <a:lt1>
          <a:srgbClr val="FFFFFF"/>
        </a:lt1>
        <a:dk2>
          <a:srgbClr val="4D4D4D"/>
        </a:dk2>
        <a:lt2>
          <a:srgbClr val="0090FF"/>
        </a:lt2>
        <a:accent1>
          <a:srgbClr val="29ADFF"/>
        </a:accent1>
        <a:accent2>
          <a:srgbClr val="33CEFF"/>
        </a:accent2>
        <a:accent3>
          <a:srgbClr val="FFFFFF"/>
        </a:accent3>
        <a:accent4>
          <a:srgbClr val="404040"/>
        </a:accent4>
        <a:accent5>
          <a:srgbClr val="ACD3FF"/>
        </a:accent5>
        <a:accent6>
          <a:srgbClr val="2DBAE7"/>
        </a:accent6>
        <a:hlink>
          <a:srgbClr val="5CE52B"/>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5">
        <a:dk1>
          <a:srgbClr val="4D4D4D"/>
        </a:dk1>
        <a:lt1>
          <a:srgbClr val="FFFFFF"/>
        </a:lt1>
        <a:dk2>
          <a:srgbClr val="4D4D4D"/>
        </a:dk2>
        <a:lt2>
          <a:srgbClr val="0090FF"/>
        </a:lt2>
        <a:accent1>
          <a:srgbClr val="29ADFF"/>
        </a:accent1>
        <a:accent2>
          <a:srgbClr val="33CEFF"/>
        </a:accent2>
        <a:accent3>
          <a:srgbClr val="FFFFFF"/>
        </a:accent3>
        <a:accent4>
          <a:srgbClr val="404040"/>
        </a:accent4>
        <a:accent5>
          <a:srgbClr val="ACD3FF"/>
        </a:accent5>
        <a:accent6>
          <a:srgbClr val="2DBAE7"/>
        </a:accent6>
        <a:hlink>
          <a:srgbClr val="5CE52B"/>
        </a:hlink>
        <a:folHlink>
          <a:srgbClr val="FFFFFF"/>
        </a:folHlink>
      </a:clrScheme>
      <a:clrMap bg1="lt1" tx1="dk1" bg2="lt2" tx2="dk2" accent1="accent1" accent2="accent2" accent3="accent3" accent4="accent4" accent5="accent5" accent6="accent6" hlink="hlink" folHlink="folHlink"/>
    </a:extraClrScheme>
    <a:extraClrScheme>
      <a:clrScheme name="powerpoint-template-24 16">
        <a:dk1>
          <a:srgbClr val="4D4D4D"/>
        </a:dk1>
        <a:lt1>
          <a:srgbClr val="FFFFFF"/>
        </a:lt1>
        <a:dk2>
          <a:srgbClr val="4D4D4D"/>
        </a:dk2>
        <a:lt2>
          <a:srgbClr val="3175FD"/>
        </a:lt2>
        <a:accent1>
          <a:srgbClr val="31A4FF"/>
        </a:accent1>
        <a:accent2>
          <a:srgbClr val="1DC9FF"/>
        </a:accent2>
        <a:accent3>
          <a:srgbClr val="FFFFFF"/>
        </a:accent3>
        <a:accent4>
          <a:srgbClr val="404040"/>
        </a:accent4>
        <a:accent5>
          <a:srgbClr val="ADCFFF"/>
        </a:accent5>
        <a:accent6>
          <a:srgbClr val="19B6E7"/>
        </a:accent6>
        <a:hlink>
          <a:srgbClr val="24DFE8"/>
        </a:hlink>
        <a:folHlink>
          <a:srgbClr val="FFFF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powerpoint-template(5)</Template>
  <TotalTime>1</TotalTime>
  <Words>198</Words>
  <Application>Microsoft Office PowerPoint</Application>
  <PresentationFormat>On-screen Show (4:3)</PresentationFormat>
  <Paragraphs>17</Paragraphs>
  <Slides>3</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Arial</vt:lpstr>
      <vt:lpstr>Microsoft Sans Serif</vt:lpstr>
      <vt:lpstr>Verdana</vt:lpstr>
      <vt:lpstr>굴림</vt:lpstr>
      <vt:lpstr>Times New Roman</vt:lpstr>
      <vt:lpstr>powerpoint-template-24</vt:lpstr>
      <vt:lpstr>Name of presentation</vt:lpstr>
      <vt:lpstr>Slide master</vt:lpstr>
      <vt:lpstr>Print master</vt:lpstr>
    </vt:vector>
  </TitlesOfParts>
  <Company>www.Ghalamo.com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Mohammad</dc:creator>
  <dc:description>www.Ghalamo.com</dc:description>
  <cp:lastModifiedBy>Mohammad</cp:lastModifiedBy>
  <cp:revision>2</cp:revision>
  <dcterms:created xsi:type="dcterms:W3CDTF">2016-03-04T18:18:44Z</dcterms:created>
  <dcterms:modified xsi:type="dcterms:W3CDTF">2016-03-04T18:19:54Z</dcterms:modified>
</cp:coreProperties>
</file>