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6713"/>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F2A24D27-358A-4F8E-B22B-A1BF506B7A9A}" type="slidenum">
              <a:rPr lang="en-US"/>
              <a:pPr/>
              <a:t>‹#›</a:t>
            </a:fld>
            <a:endParaRPr lang="en-US"/>
          </a:p>
        </p:txBody>
      </p:sp>
    </p:spTree>
    <p:extLst>
      <p:ext uri="{BB962C8B-B14F-4D97-AF65-F5344CB8AC3E}">
        <p14:creationId xmlns:p14="http://schemas.microsoft.com/office/powerpoint/2010/main" val="224767710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0674BC-5ABC-4F96-B95E-EFAC642D008C}"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084268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4B109F-FDC4-4FDB-9CF0-45836883CC57}"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578536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DFBE94-8F5B-4B1D-8A96-AC5BD7888649}"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5082367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066800" y="3352800"/>
            <a:ext cx="7086600" cy="70485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defRPr sz="40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066800" y="3978275"/>
            <a:ext cx="7086600" cy="441325"/>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marL="0" indent="0" algn="ctr">
              <a:buFontTx/>
              <a:buNone/>
              <a:defRPr sz="2800">
                <a:solidFill>
                  <a:schemeClr val="bg2"/>
                </a:solidFill>
              </a:defRPr>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39881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274638"/>
            <a:ext cx="2114550" cy="6354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274638"/>
            <a:ext cx="6191250" cy="6354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24199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5677308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214017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90600" y="1143000"/>
            <a:ext cx="38481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1143000"/>
            <a:ext cx="38481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12559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66120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19005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3458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84811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792903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274638"/>
            <a:ext cx="84582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990600" y="1143000"/>
            <a:ext cx="78486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bg2"/>
          </a:solidFill>
          <a:latin typeface="+mj-lt"/>
          <a:ea typeface="+mj-ea"/>
          <a:cs typeface="+mj-cs"/>
        </a:defRPr>
      </a:lvl1pPr>
      <a:lvl2pPr algn="ctr" rtl="0" eaLnBrk="1" fontAlgn="base" hangingPunct="1">
        <a:spcBef>
          <a:spcPct val="0"/>
        </a:spcBef>
        <a:spcAft>
          <a:spcPct val="0"/>
        </a:spcAft>
        <a:defRPr sz="4400">
          <a:solidFill>
            <a:schemeClr val="bg2"/>
          </a:solidFill>
          <a:latin typeface="Microsoft Sans Serif" panose="020B0604020202020204" pitchFamily="34" charset="0"/>
        </a:defRPr>
      </a:lvl2pPr>
      <a:lvl3pPr algn="ctr" rtl="0" eaLnBrk="1" fontAlgn="base" hangingPunct="1">
        <a:spcBef>
          <a:spcPct val="0"/>
        </a:spcBef>
        <a:spcAft>
          <a:spcPct val="0"/>
        </a:spcAft>
        <a:defRPr sz="4400">
          <a:solidFill>
            <a:schemeClr val="bg2"/>
          </a:solidFill>
          <a:latin typeface="Microsoft Sans Serif" panose="020B0604020202020204" pitchFamily="34" charset="0"/>
        </a:defRPr>
      </a:lvl3pPr>
      <a:lvl4pPr algn="ctr" rtl="0" eaLnBrk="1" fontAlgn="base" hangingPunct="1">
        <a:spcBef>
          <a:spcPct val="0"/>
        </a:spcBef>
        <a:spcAft>
          <a:spcPct val="0"/>
        </a:spcAft>
        <a:defRPr sz="4400">
          <a:solidFill>
            <a:schemeClr val="bg2"/>
          </a:solidFill>
          <a:latin typeface="Microsoft Sans Serif" panose="020B0604020202020204" pitchFamily="34" charset="0"/>
        </a:defRPr>
      </a:lvl4pPr>
      <a:lvl5pPr algn="ctr" rtl="0" eaLnBrk="1" fontAlgn="base" hangingPunct="1">
        <a:spcBef>
          <a:spcPct val="0"/>
        </a:spcBef>
        <a:spcAft>
          <a:spcPct val="0"/>
        </a:spcAft>
        <a:defRPr sz="4400">
          <a:solidFill>
            <a:schemeClr val="bg2"/>
          </a:solidFill>
          <a:latin typeface="Microsoft Sans Serif" panose="020B0604020202020204" pitchFamily="34" charset="0"/>
        </a:defRPr>
      </a:lvl5pPr>
      <a:lvl6pPr marL="457200" algn="ctr" rtl="0" eaLnBrk="1" fontAlgn="base" hangingPunct="1">
        <a:spcBef>
          <a:spcPct val="0"/>
        </a:spcBef>
        <a:spcAft>
          <a:spcPct val="0"/>
        </a:spcAft>
        <a:defRPr sz="4400">
          <a:solidFill>
            <a:schemeClr val="bg2"/>
          </a:solidFill>
          <a:latin typeface="Microsoft Sans Serif" panose="020B0604020202020204" pitchFamily="34" charset="0"/>
        </a:defRPr>
      </a:lvl6pPr>
      <a:lvl7pPr marL="914400" algn="ctr" rtl="0" eaLnBrk="1" fontAlgn="base" hangingPunct="1">
        <a:spcBef>
          <a:spcPct val="0"/>
        </a:spcBef>
        <a:spcAft>
          <a:spcPct val="0"/>
        </a:spcAft>
        <a:defRPr sz="4400">
          <a:solidFill>
            <a:schemeClr val="bg2"/>
          </a:solidFill>
          <a:latin typeface="Microsoft Sans Serif" panose="020B0604020202020204" pitchFamily="34" charset="0"/>
        </a:defRPr>
      </a:lvl7pPr>
      <a:lvl8pPr marL="1371600" algn="ctr" rtl="0" eaLnBrk="1" fontAlgn="base" hangingPunct="1">
        <a:spcBef>
          <a:spcPct val="0"/>
        </a:spcBef>
        <a:spcAft>
          <a:spcPct val="0"/>
        </a:spcAft>
        <a:defRPr sz="4400">
          <a:solidFill>
            <a:schemeClr val="bg2"/>
          </a:solidFill>
          <a:latin typeface="Microsoft Sans Serif" panose="020B0604020202020204" pitchFamily="34" charset="0"/>
        </a:defRPr>
      </a:lvl8pPr>
      <a:lvl9pPr marL="1828800" algn="ctr" rtl="0" eaLnBrk="1" fontAlgn="base" hangingPunct="1">
        <a:spcBef>
          <a:spcPct val="0"/>
        </a:spcBef>
        <a:spcAft>
          <a:spcPct val="0"/>
        </a:spcAft>
        <a:defRPr sz="4400">
          <a:solidFill>
            <a:schemeClr val="bg2"/>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ctrTitle"/>
          </p:nvPr>
        </p:nvSpPr>
        <p:spPr/>
        <p:txBody>
          <a:bodyPr/>
          <a:lstStyle/>
          <a:p>
            <a:r>
              <a:rPr lang="en-US"/>
              <a:t>Name of presentation</a:t>
            </a:r>
            <a:endParaRPr lang="ru-RU"/>
          </a:p>
        </p:txBody>
      </p:sp>
      <p:sp>
        <p:nvSpPr>
          <p:cNvPr id="2053" name="Rectangle 5"/>
          <p:cNvSpPr>
            <a:spLocks noGrp="1" noChangeArrowheads="1"/>
          </p:cNvSpPr>
          <p:nvPr>
            <p:ph type="subTitle" idx="1"/>
          </p:nvPr>
        </p:nvSpPr>
        <p:spPr/>
        <p:txBody>
          <a:bodyPr/>
          <a:lstStyle/>
          <a:p>
            <a:r>
              <a:rPr lang="en-US" dirty="0" smtClean="0"/>
              <a:t>www.Ghalamo.com</a:t>
            </a:r>
            <a:endParaRPr lang="en-US" dirty="0"/>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304800" y="228600"/>
            <a:ext cx="8534400" cy="715963"/>
          </a:xfrm>
        </p:spPr>
        <p:txBody>
          <a:bodyPr/>
          <a:lstStyle/>
          <a:p>
            <a:r>
              <a:rPr lang="en-US" sz="4000"/>
              <a:t>Slide master</a:t>
            </a:r>
            <a:endParaRPr lang="ru-RU" sz="4000"/>
          </a:p>
        </p:txBody>
      </p:sp>
      <p:sp>
        <p:nvSpPr>
          <p:cNvPr id="17413" name="Rectangle 5"/>
          <p:cNvSpPr>
            <a:spLocks noGrp="1" noChangeArrowheads="1"/>
          </p:cNvSpPr>
          <p:nvPr>
            <p:ph type="body" idx="1"/>
          </p:nvPr>
        </p:nvSpPr>
        <p:spPr>
          <a:xfrm>
            <a:off x="1371600" y="1524000"/>
            <a:ext cx="6553200" cy="4648200"/>
          </a:xfrm>
        </p:spPr>
        <p:txBody>
          <a:bodyPr/>
          <a:lstStyle/>
          <a:p>
            <a:pPr>
              <a:lnSpc>
                <a:spcPct val="80000"/>
              </a:lnSpc>
            </a:pPr>
            <a:r>
              <a:rPr lang="en-US" altLang="ko-KR" sz="2000">
                <a:latin typeface="Verdana" panose="020B0604030504040204" pitchFamily="34" charset="0"/>
                <a:ea typeface="굴림" charset="-127"/>
              </a:rPr>
              <a:t>Your Text here</a:t>
            </a:r>
          </a:p>
          <a:p>
            <a:pPr>
              <a:lnSpc>
                <a:spcPct val="80000"/>
              </a:lnSpc>
            </a:pPr>
            <a:endParaRPr lang="en-US" altLang="ko-KR" sz="2000">
              <a:latin typeface="Verdana" panose="020B0604030504040204" pitchFamily="34" charset="0"/>
              <a:ea typeface="굴림" charset="-127"/>
            </a:endParaRPr>
          </a:p>
          <a:p>
            <a:pPr>
              <a:lnSpc>
                <a:spcPct val="80000"/>
              </a:lnSpc>
            </a:pPr>
            <a:r>
              <a:rPr lang="en-US" altLang="ko-KR" sz="20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2000">
              <a:latin typeface="Verdana" panose="020B0604030504040204" pitchFamily="34" charset="0"/>
              <a:ea typeface="굴림" charset="-127"/>
            </a:endParaRPr>
          </a:p>
          <a:p>
            <a:pPr>
              <a:lnSpc>
                <a:spcPct val="80000"/>
              </a:lnSpc>
            </a:pPr>
            <a:r>
              <a:rPr lang="en-US" altLang="ko-KR" sz="20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2000"/>
          </a:p>
          <a:p>
            <a:pPr>
              <a:lnSpc>
                <a:spcPct val="80000"/>
              </a:lnSpc>
            </a:pPr>
            <a:endParaRPr lang="ru-RU" sz="2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884238"/>
            <a:ext cx="6934200" cy="715962"/>
          </a:xfrm>
        </p:spPr>
        <p:txBody>
          <a:bodyPr/>
          <a:lstStyle/>
          <a:p>
            <a:pPr algn="l"/>
            <a:r>
              <a:rPr lang="en-US" sz="4000"/>
              <a:t>Print master</a:t>
            </a:r>
          </a:p>
        </p:txBody>
      </p:sp>
      <p:sp>
        <p:nvSpPr>
          <p:cNvPr id="60419" name="Rectangle 3"/>
          <p:cNvSpPr>
            <a:spLocks noGrp="1" noChangeArrowheads="1"/>
          </p:cNvSpPr>
          <p:nvPr>
            <p:ph type="body" idx="1"/>
          </p:nvPr>
        </p:nvSpPr>
        <p:spPr>
          <a:xfrm>
            <a:off x="1981200" y="1905000"/>
            <a:ext cx="6934200" cy="4267200"/>
          </a:xfrm>
        </p:spPr>
        <p:txBody>
          <a:bodyPr/>
          <a:lstStyle/>
          <a:p>
            <a:pPr>
              <a:lnSpc>
                <a:spcPct val="80000"/>
              </a:lnSpc>
            </a:pPr>
            <a:r>
              <a:rPr lang="en-US" altLang="ko-KR" sz="2000">
                <a:solidFill>
                  <a:srgbClr val="5F5F5F"/>
                </a:solidFill>
                <a:latin typeface="Verdana" panose="020B0604030504040204" pitchFamily="34" charset="0"/>
                <a:ea typeface="굴림" charset="-127"/>
              </a:rPr>
              <a:t>Your Text here</a:t>
            </a:r>
          </a:p>
          <a:p>
            <a:pPr>
              <a:lnSpc>
                <a:spcPct val="80000"/>
              </a:lnSpc>
            </a:pPr>
            <a:endParaRPr lang="en-US" altLang="ko-KR" sz="2000">
              <a:solidFill>
                <a:srgbClr val="5F5F5F"/>
              </a:solidFill>
              <a:latin typeface="Verdana" panose="020B0604030504040204" pitchFamily="34" charset="0"/>
              <a:ea typeface="굴림" charset="-127"/>
            </a:endParaRPr>
          </a:p>
          <a:p>
            <a:pPr>
              <a:lnSpc>
                <a:spcPct val="80000"/>
              </a:lnSpc>
            </a:pPr>
            <a:r>
              <a:rPr lang="en-US" altLang="ko-KR" sz="2000">
                <a:solidFill>
                  <a:srgbClr val="5F5F5F"/>
                </a:solidFill>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2000">
              <a:solidFill>
                <a:srgbClr val="5F5F5F"/>
              </a:solidFill>
              <a:latin typeface="Verdana" panose="020B0604030504040204" pitchFamily="34" charset="0"/>
              <a:ea typeface="굴림" charset="-127"/>
            </a:endParaRPr>
          </a:p>
          <a:p>
            <a:pPr>
              <a:lnSpc>
                <a:spcPct val="80000"/>
              </a:lnSpc>
            </a:pPr>
            <a:r>
              <a:rPr lang="en-US" altLang="ko-KR" sz="2000">
                <a:solidFill>
                  <a:srgbClr val="5F5F5F"/>
                </a:solidFill>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2000"/>
          </a:p>
          <a:p>
            <a:pPr>
              <a:lnSpc>
                <a:spcPct val="80000"/>
              </a:lnSpc>
            </a:pPr>
            <a:endParaRPr lang="en-US" sz="200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d8e7ce1fd3efedc960d437d2876e5d81c37a5b"/>
</p:tagLst>
</file>

<file path=ppt/theme/theme1.xml><?xml version="1.0" encoding="utf-8"?>
<a:theme xmlns:a="http://schemas.openxmlformats.org/drawingml/2006/main" name="powerpoint-template-24">
  <a:themeElements>
    <a:clrScheme name="">
      <a:dk1>
        <a:srgbClr val="4D4D4D"/>
      </a:dk1>
      <a:lt1>
        <a:srgbClr val="FFFFFF"/>
      </a:lt1>
      <a:dk2>
        <a:srgbClr val="4D4D4D"/>
      </a:dk2>
      <a:lt2>
        <a:srgbClr val="0E7E24"/>
      </a:lt2>
      <a:accent1>
        <a:srgbClr val="369026"/>
      </a:accent1>
      <a:accent2>
        <a:srgbClr val="68C419"/>
      </a:accent2>
      <a:accent3>
        <a:srgbClr val="FFFFFF"/>
      </a:accent3>
      <a:accent4>
        <a:srgbClr val="404040"/>
      </a:accent4>
      <a:accent5>
        <a:srgbClr val="AEC6AC"/>
      </a:accent5>
      <a:accent6>
        <a:srgbClr val="5EB116"/>
      </a:accent6>
      <a:hlink>
        <a:srgbClr val="76E11D"/>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93CB6A"/>
        </a:lt2>
        <a:accent1>
          <a:srgbClr val="71BE5E"/>
        </a:accent1>
        <a:accent2>
          <a:srgbClr val="A0CD6E"/>
        </a:accent2>
        <a:accent3>
          <a:srgbClr val="FFFFFF"/>
        </a:accent3>
        <a:accent4>
          <a:srgbClr val="404040"/>
        </a:accent4>
        <a:accent5>
          <a:srgbClr val="BBDBB6"/>
        </a:accent5>
        <a:accent6>
          <a:srgbClr val="91BA63"/>
        </a:accent6>
        <a:hlink>
          <a:srgbClr val="6BAB4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189C25"/>
        </a:lt2>
        <a:accent1>
          <a:srgbClr val="33B642"/>
        </a:accent1>
        <a:accent2>
          <a:srgbClr val="5ED05F"/>
        </a:accent2>
        <a:accent3>
          <a:srgbClr val="FFFFFF"/>
        </a:accent3>
        <a:accent4>
          <a:srgbClr val="404040"/>
        </a:accent4>
        <a:accent5>
          <a:srgbClr val="ADD7B0"/>
        </a:accent5>
        <a:accent6>
          <a:srgbClr val="54BC55"/>
        </a:accent6>
        <a:hlink>
          <a:srgbClr val="66D15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E1E14F"/>
        </a:lt2>
        <a:accent1>
          <a:srgbClr val="33B642"/>
        </a:accent1>
        <a:accent2>
          <a:srgbClr val="5ED05F"/>
        </a:accent2>
        <a:accent3>
          <a:srgbClr val="FFFFFF"/>
        </a:accent3>
        <a:accent4>
          <a:srgbClr val="404040"/>
        </a:accent4>
        <a:accent5>
          <a:srgbClr val="ADD7B0"/>
        </a:accent5>
        <a:accent6>
          <a:srgbClr val="54BC55"/>
        </a:accent6>
        <a:hlink>
          <a:srgbClr val="66D15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4C8E3D"/>
        </a:lt2>
        <a:accent1>
          <a:srgbClr val="66A050"/>
        </a:accent1>
        <a:accent2>
          <a:srgbClr val="6EA552"/>
        </a:accent2>
        <a:accent3>
          <a:srgbClr val="FFFFFF"/>
        </a:accent3>
        <a:accent4>
          <a:srgbClr val="404040"/>
        </a:accent4>
        <a:accent5>
          <a:srgbClr val="B8CDB3"/>
        </a:accent5>
        <a:accent6>
          <a:srgbClr val="639549"/>
        </a:accent6>
        <a:hlink>
          <a:srgbClr val="89B96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8CAA42"/>
        </a:lt2>
        <a:accent1>
          <a:srgbClr val="9BB249"/>
        </a:accent1>
        <a:accent2>
          <a:srgbClr val="67B64F"/>
        </a:accent2>
        <a:accent3>
          <a:srgbClr val="FFFFFF"/>
        </a:accent3>
        <a:accent4>
          <a:srgbClr val="404040"/>
        </a:accent4>
        <a:accent5>
          <a:srgbClr val="CBD5B1"/>
        </a:accent5>
        <a:accent6>
          <a:srgbClr val="5DA547"/>
        </a:accent6>
        <a:hlink>
          <a:srgbClr val="B8CC7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4D7C48"/>
        </a:lt2>
        <a:accent1>
          <a:srgbClr val="599148"/>
        </a:accent1>
        <a:accent2>
          <a:srgbClr val="69A253"/>
        </a:accent2>
        <a:accent3>
          <a:srgbClr val="FFFFFF"/>
        </a:accent3>
        <a:accent4>
          <a:srgbClr val="404040"/>
        </a:accent4>
        <a:accent5>
          <a:srgbClr val="B5C7B1"/>
        </a:accent5>
        <a:accent6>
          <a:srgbClr val="5E924A"/>
        </a:accent6>
        <a:hlink>
          <a:srgbClr val="80C15D"/>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467F20"/>
        </a:lt2>
        <a:accent1>
          <a:srgbClr val="5CA822"/>
        </a:accent1>
        <a:accent2>
          <a:srgbClr val="66C022"/>
        </a:accent2>
        <a:accent3>
          <a:srgbClr val="FFFFFF"/>
        </a:accent3>
        <a:accent4>
          <a:srgbClr val="404040"/>
        </a:accent4>
        <a:accent5>
          <a:srgbClr val="B5D1AB"/>
        </a:accent5>
        <a:accent6>
          <a:srgbClr val="5CAE1E"/>
        </a:accent6>
        <a:hlink>
          <a:srgbClr val="71CF2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8A9BA5"/>
        </a:lt2>
        <a:accent1>
          <a:srgbClr val="5CA822"/>
        </a:accent1>
        <a:accent2>
          <a:srgbClr val="66C022"/>
        </a:accent2>
        <a:accent3>
          <a:srgbClr val="FFFFFF"/>
        </a:accent3>
        <a:accent4>
          <a:srgbClr val="404040"/>
        </a:accent4>
        <a:accent5>
          <a:srgbClr val="B5D1AB"/>
        </a:accent5>
        <a:accent6>
          <a:srgbClr val="5CAE1E"/>
        </a:accent6>
        <a:hlink>
          <a:srgbClr val="71CF2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8A9BA5"/>
        </a:lt2>
        <a:accent1>
          <a:srgbClr val="5CA822"/>
        </a:accent1>
        <a:accent2>
          <a:srgbClr val="66C022"/>
        </a:accent2>
        <a:accent3>
          <a:srgbClr val="FFFFFF"/>
        </a:accent3>
        <a:accent4>
          <a:srgbClr val="404040"/>
        </a:accent4>
        <a:accent5>
          <a:srgbClr val="B5D1AB"/>
        </a:accent5>
        <a:accent6>
          <a:srgbClr val="5CAE1E"/>
        </a:accent6>
        <a:hlink>
          <a:srgbClr val="101D0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67F20"/>
        </a:lt2>
        <a:accent1>
          <a:srgbClr val="5CA822"/>
        </a:accent1>
        <a:accent2>
          <a:srgbClr val="66C022"/>
        </a:accent2>
        <a:accent3>
          <a:srgbClr val="FFFFFF"/>
        </a:accent3>
        <a:accent4>
          <a:srgbClr val="404040"/>
        </a:accent4>
        <a:accent5>
          <a:srgbClr val="B5D1AB"/>
        </a:accent5>
        <a:accent6>
          <a:srgbClr val="5CAE1E"/>
        </a:accent6>
        <a:hlink>
          <a:srgbClr val="101D0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51873B"/>
        </a:lt2>
        <a:accent1>
          <a:srgbClr val="669E4B"/>
        </a:accent1>
        <a:accent2>
          <a:srgbClr val="79B25C"/>
        </a:accent2>
        <a:accent3>
          <a:srgbClr val="FFFFFF"/>
        </a:accent3>
        <a:accent4>
          <a:srgbClr val="404040"/>
        </a:accent4>
        <a:accent5>
          <a:srgbClr val="B8CCB1"/>
        </a:accent5>
        <a:accent6>
          <a:srgbClr val="6DA153"/>
        </a:accent6>
        <a:hlink>
          <a:srgbClr val="92CB6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42640C"/>
        </a:lt2>
        <a:accent1>
          <a:srgbClr val="8EB81F"/>
        </a:accent1>
        <a:accent2>
          <a:srgbClr val="C6D938"/>
        </a:accent2>
        <a:accent3>
          <a:srgbClr val="FFFFFF"/>
        </a:accent3>
        <a:accent4>
          <a:srgbClr val="404040"/>
        </a:accent4>
        <a:accent5>
          <a:srgbClr val="C6D8AB"/>
        </a:accent5>
        <a:accent6>
          <a:srgbClr val="B3C432"/>
        </a:accent6>
        <a:hlink>
          <a:srgbClr val="678416"/>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5">
        <a:dk1>
          <a:srgbClr val="4D4D4D"/>
        </a:dk1>
        <a:lt1>
          <a:srgbClr val="FFFFFF"/>
        </a:lt1>
        <a:dk2>
          <a:srgbClr val="4D4D4D"/>
        </a:dk2>
        <a:lt2>
          <a:srgbClr val="0E7E24"/>
        </a:lt2>
        <a:accent1>
          <a:srgbClr val="369026"/>
        </a:accent1>
        <a:accent2>
          <a:srgbClr val="57A025"/>
        </a:accent2>
        <a:accent3>
          <a:srgbClr val="FFFFFF"/>
        </a:accent3>
        <a:accent4>
          <a:srgbClr val="404040"/>
        </a:accent4>
        <a:accent5>
          <a:srgbClr val="AEC6AC"/>
        </a:accent5>
        <a:accent6>
          <a:srgbClr val="4E9120"/>
        </a:accent6>
        <a:hlink>
          <a:srgbClr val="73B02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6">
        <a:dk1>
          <a:srgbClr val="4D4D4D"/>
        </a:dk1>
        <a:lt1>
          <a:srgbClr val="FFFFFF"/>
        </a:lt1>
        <a:dk2>
          <a:srgbClr val="4D4D4D"/>
        </a:dk2>
        <a:lt2>
          <a:srgbClr val="0E7E24"/>
        </a:lt2>
        <a:accent1>
          <a:srgbClr val="369026"/>
        </a:accent1>
        <a:accent2>
          <a:srgbClr val="57A025"/>
        </a:accent2>
        <a:accent3>
          <a:srgbClr val="FFFFFF"/>
        </a:accent3>
        <a:accent4>
          <a:srgbClr val="404040"/>
        </a:accent4>
        <a:accent5>
          <a:srgbClr val="AEC6AC"/>
        </a:accent5>
        <a:accent6>
          <a:srgbClr val="4E9120"/>
        </a:accent6>
        <a:hlink>
          <a:srgbClr val="E1E400"/>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powerpoint-template(1)</Template>
  <TotalTime>0</TotalTime>
  <Words>199</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Microsoft Sans Serif</vt:lpstr>
      <vt:lpstr>Verdana</vt:lpstr>
      <vt:lpstr>굴림</vt:lpstr>
      <vt:lpstr>Times New Roman</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www.Ghalamo.com</dc:creator>
  <dc:description>www.Ghalamo.com</dc:description>
  <cp:lastModifiedBy>Mohammad</cp:lastModifiedBy>
  <cp:revision>2</cp:revision>
  <dcterms:created xsi:type="dcterms:W3CDTF">2016-02-29T09:00:20Z</dcterms:created>
  <dcterms:modified xsi:type="dcterms:W3CDTF">2016-02-29T09:00:57Z</dcterms:modified>
</cp:coreProperties>
</file>