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D4D4D"/>
    <a:srgbClr val="B92D14"/>
    <a:srgbClr val="35759D"/>
    <a:srgbClr val="35B19D"/>
    <a:srgbClr val="FDF8F1"/>
    <a:srgbClr val="FAEBD2"/>
    <a:srgbClr val="F6DE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BE24548A-3DAF-40D6-AD0C-9362AE1C633A}" type="slidenum">
              <a:rPr lang="en-US"/>
              <a:pPr/>
              <a:t>‹#›</a:t>
            </a:fld>
            <a:endParaRPr lang="en-US"/>
          </a:p>
        </p:txBody>
      </p:sp>
    </p:spTree>
    <p:extLst>
      <p:ext uri="{BB962C8B-B14F-4D97-AF65-F5344CB8AC3E}">
        <p14:creationId xmlns:p14="http://schemas.microsoft.com/office/powerpoint/2010/main" val="85694808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8F8E01-B7E7-4BF9-8273-72C5350BBA1E}"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721258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770178-E8BC-4038-819C-2F783EBCA49A}"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916765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7D1B10-D2CA-4AAF-957B-3B0A354A0943}"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766791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2210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7940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55392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26490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7221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50511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09954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471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50783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18908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anose="020B0604020202020204" pitchFamily="34" charset="0"/>
        </a:defRPr>
      </a:lvl2pPr>
      <a:lvl3pPr algn="l" rtl="0" eaLnBrk="1" fontAlgn="base" hangingPunct="1">
        <a:spcBef>
          <a:spcPct val="0"/>
        </a:spcBef>
        <a:spcAft>
          <a:spcPct val="0"/>
        </a:spcAft>
        <a:defRPr sz="4400">
          <a:solidFill>
            <a:schemeClr val="tx1"/>
          </a:solidFill>
          <a:latin typeface="Microsoft Sans Serif" panose="020B0604020202020204" pitchFamily="34" charset="0"/>
        </a:defRPr>
      </a:lvl3pPr>
      <a:lvl4pPr algn="l" rtl="0" eaLnBrk="1" fontAlgn="base" hangingPunct="1">
        <a:spcBef>
          <a:spcPct val="0"/>
        </a:spcBef>
        <a:spcAft>
          <a:spcPct val="0"/>
        </a:spcAft>
        <a:defRPr sz="4400">
          <a:solidFill>
            <a:schemeClr val="tx1"/>
          </a:solidFill>
          <a:latin typeface="Microsoft Sans Serif" panose="020B0604020202020204" pitchFamily="34" charset="0"/>
        </a:defRPr>
      </a:lvl4pPr>
      <a:lvl5pPr algn="l" rtl="0" eaLnBrk="1" fontAlgn="base" hangingPunct="1">
        <a:spcBef>
          <a:spcPct val="0"/>
        </a:spcBef>
        <a:spcAft>
          <a:spcPct val="0"/>
        </a:spcAft>
        <a:defRPr sz="4400">
          <a:solidFill>
            <a:schemeClr val="tx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tx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tx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tx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tx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5781675" y="381000"/>
            <a:ext cx="3276600" cy="1552575"/>
          </a:xfrm>
          <a:effectLst>
            <a:outerShdw dist="17961" dir="2700000" algn="ctr" rotWithShape="0">
              <a:schemeClr val="accent1"/>
            </a:outerShdw>
          </a:effectLst>
        </p:spPr>
        <p:txBody>
          <a:bodyPr/>
          <a:lstStyle/>
          <a:p>
            <a:pPr algn="ctr"/>
            <a:r>
              <a:rPr lang="en-US" sz="4200">
                <a:solidFill>
                  <a:srgbClr val="FDF8F1"/>
                </a:solidFill>
              </a:rPr>
              <a:t>Name of</a:t>
            </a:r>
            <a:br>
              <a:rPr lang="en-US" sz="4200">
                <a:solidFill>
                  <a:srgbClr val="FDF8F1"/>
                </a:solidFill>
              </a:rPr>
            </a:br>
            <a:r>
              <a:rPr lang="en-US" sz="4200">
                <a:solidFill>
                  <a:srgbClr val="FDF8F1"/>
                </a:solidFill>
              </a:rPr>
              <a:t>presentation</a:t>
            </a:r>
            <a:endParaRPr lang="ru-RU" sz="4200">
              <a:solidFill>
                <a:srgbClr val="FDF8F1"/>
              </a:solidFill>
            </a:endParaRPr>
          </a:p>
        </p:txBody>
      </p:sp>
      <p:sp>
        <p:nvSpPr>
          <p:cNvPr id="2056" name="Rectangle 8"/>
          <p:cNvSpPr>
            <a:spLocks noGrp="1" noChangeArrowheads="1"/>
          </p:cNvSpPr>
          <p:nvPr>
            <p:ph type="subTitle" idx="1"/>
          </p:nvPr>
        </p:nvSpPr>
        <p:spPr>
          <a:xfrm>
            <a:off x="5991225" y="1790700"/>
            <a:ext cx="2895600" cy="533400"/>
          </a:xfrm>
          <a:effectLst>
            <a:outerShdw dist="17961" dir="2700000" algn="ctr" rotWithShape="0">
              <a:schemeClr val="accent1"/>
            </a:outerShdw>
          </a:effectLst>
        </p:spPr>
        <p:txBody>
          <a:bodyPr/>
          <a:lstStyle/>
          <a:p>
            <a:pPr algn="ctr"/>
            <a:r>
              <a:rPr lang="en-US" sz="2200" dirty="0" smtClean="0">
                <a:solidFill>
                  <a:srgbClr val="000000"/>
                </a:solidFill>
              </a:rPr>
              <a:t>www.Ghalamo.com</a:t>
            </a:r>
            <a:endParaRPr lang="ru-RU" sz="2200" dirty="0">
              <a:solidFill>
                <a:srgbClr val="00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990600" y="217488"/>
            <a:ext cx="7315200" cy="715962"/>
          </a:xfrm>
          <a:extLst>
            <a:ext uri="{AF507438-7753-43E0-B8FC-AC1667EBCBE1}">
              <a14:hiddenEffects xmlns:a14="http://schemas.microsoft.com/office/drawing/2010/main">
                <a:effectLst>
                  <a:outerShdw dist="17961" dir="2700000" algn="ctr" rotWithShape="0">
                    <a:srgbClr val="643200"/>
                  </a:outerShdw>
                </a:effectLst>
              </a14:hiddenEffects>
            </a:ext>
          </a:extLst>
        </p:spPr>
        <p:txBody>
          <a:bodyPr/>
          <a:lstStyle/>
          <a:p>
            <a:r>
              <a:rPr lang="en-US" sz="4000">
                <a:solidFill>
                  <a:srgbClr val="FDF8F1"/>
                </a:solidFill>
              </a:rPr>
              <a:t>Slide master</a:t>
            </a:r>
            <a:endParaRPr lang="ru-RU" sz="4000">
              <a:solidFill>
                <a:srgbClr val="FDF8F1"/>
              </a:solidFill>
            </a:endParaRPr>
          </a:p>
        </p:txBody>
      </p:sp>
      <p:sp>
        <p:nvSpPr>
          <p:cNvPr id="17413" name="Rectangle 5"/>
          <p:cNvSpPr>
            <a:spLocks noGrp="1" noChangeArrowheads="1"/>
          </p:cNvSpPr>
          <p:nvPr>
            <p:ph type="body" idx="1"/>
          </p:nvPr>
        </p:nvSpPr>
        <p:spPr>
          <a:xfrm>
            <a:off x="1066800" y="1066800"/>
            <a:ext cx="7315200" cy="4191000"/>
          </a:xfrm>
        </p:spPr>
        <p:txBody>
          <a:bodyPr/>
          <a:lstStyle/>
          <a:p>
            <a:pPr>
              <a:lnSpc>
                <a:spcPct val="80000"/>
              </a:lnSpc>
            </a:pPr>
            <a:r>
              <a:rPr lang="en-US" altLang="ko-KR" sz="2000">
                <a:latin typeface="Verdana" panose="020B0604030504040204" pitchFamily="34" charset="0"/>
                <a:ea typeface="굴림" charset="-127"/>
              </a:rPr>
              <a:t>Your Text here</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anose="020B0604030504040204" pitchFamily="34" charset="0"/>
              <a:ea typeface="굴림" charset="-127"/>
            </a:endParaRPr>
          </a:p>
          <a:p>
            <a:pPr>
              <a:lnSpc>
                <a:spcPct val="80000"/>
              </a:lnSpc>
            </a:pPr>
            <a:r>
              <a:rPr lang="en-US" altLang="ko-KR" sz="20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p>
          <a:p>
            <a:pPr>
              <a:lnSpc>
                <a:spcPct val="80000"/>
              </a:lnSpc>
            </a:pPr>
            <a:endParaRPr lang="ru-RU"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sz="4000">
                <a:solidFill>
                  <a:srgbClr val="4D4D4D"/>
                </a:solidFill>
              </a:rPr>
              <a:t>Print master</a:t>
            </a:r>
          </a:p>
        </p:txBody>
      </p:sp>
      <p:sp>
        <p:nvSpPr>
          <p:cNvPr id="60419"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a:solidFill>
                  <a:srgbClr val="4D4D4D"/>
                </a:solidFill>
                <a:latin typeface="Verdana" panose="020B0604030504040204" pitchFamily="34" charset="0"/>
                <a:ea typeface="굴림" charset="-127"/>
              </a:rPr>
              <a:t>Your Text here</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4D4D4D"/>
              </a:solidFill>
              <a:latin typeface="Verdana" panose="020B0604030504040204" pitchFamily="34" charset="0"/>
              <a:ea typeface="굴림" charset="-127"/>
            </a:endParaRPr>
          </a:p>
          <a:p>
            <a:pPr>
              <a:lnSpc>
                <a:spcPct val="80000"/>
              </a:lnSpc>
            </a:pPr>
            <a:r>
              <a:rPr lang="en-US" altLang="ko-KR" sz="1800">
                <a:solidFill>
                  <a:srgbClr val="4D4D4D"/>
                </a:solidFill>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solidFill>
                <a:srgbClr val="4D4D4D"/>
              </a:solidFill>
            </a:endParaRPr>
          </a:p>
          <a:p>
            <a:pPr>
              <a:lnSpc>
                <a:spcPct val="80000"/>
              </a:lnSpc>
            </a:pPr>
            <a:endParaRPr lang="en-US" sz="1800">
              <a:solidFill>
                <a:srgbClr val="4D4D4D"/>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ffee321937b58a72e0549380f23fe44158a88"/>
</p:tagLst>
</file>

<file path=ppt/theme/theme1.xml><?xml version="1.0" encoding="utf-8"?>
<a:theme xmlns:a="http://schemas.openxmlformats.org/drawingml/2006/main" name="powerpoint-template-24">
  <a:themeElements>
    <a:clrScheme name="">
      <a:dk1>
        <a:srgbClr val="FFFFFF"/>
      </a:dk1>
      <a:lt1>
        <a:srgbClr val="FFFFFF"/>
      </a:lt1>
      <a:dk2>
        <a:srgbClr val="FFFFFF"/>
      </a:dk2>
      <a:lt2>
        <a:srgbClr val="451E00"/>
      </a:lt2>
      <a:accent1>
        <a:srgbClr val="9A5100"/>
      </a:accent1>
      <a:accent2>
        <a:srgbClr val="DE8F00"/>
      </a:accent2>
      <a:accent3>
        <a:srgbClr val="FFFFFF"/>
      </a:accent3>
      <a:accent4>
        <a:srgbClr val="DADADA"/>
      </a:accent4>
      <a:accent5>
        <a:srgbClr val="CAB3AA"/>
      </a:accent5>
      <a:accent6>
        <a:srgbClr val="C98100"/>
      </a:accent6>
      <a:hlink>
        <a:srgbClr val="F1C149"/>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powerpoint-template(5)</Template>
  <TotalTime>0</TotalTime>
  <Words>198</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Microsoft Sans Serif</vt:lpstr>
      <vt:lpstr>Verdana</vt:lpstr>
      <vt:lpstr>굴림</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2016-02-29T09:03:15Z</dcterms:created>
  <dcterms:modified xsi:type="dcterms:W3CDTF">2016-02-29T09:03:47Z</dcterms:modified>
</cp:coreProperties>
</file>