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57" r:id="rId3"/>
    <p:sldId id="279" r:id="rId4"/>
  </p:sldIdLst>
  <p:sldSz cx="9144000" cy="6858000" type="screen4x3"/>
  <p:notesSz cx="6858000" cy="9144000"/>
  <p:custDataLst>
    <p:tags r:id="rId6"/>
  </p:custDataLst>
  <p:defaultTextStyle>
    <a:defPPr>
      <a:defRPr lang="en-US"/>
    </a:defPPr>
    <a:lvl1pPr algn="l" rtl="0" fontAlgn="base">
      <a:spcBef>
        <a:spcPct val="0"/>
      </a:spcBef>
      <a:spcAft>
        <a:spcPct val="0"/>
      </a:spcAft>
      <a:defRPr sz="2400"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sz="2400"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sz="2400"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sz="2400"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0E08"/>
    <a:srgbClr val="B92D14"/>
    <a:srgbClr val="35759D"/>
    <a:srgbClr val="35B19D"/>
    <a:srgbClr val="000000"/>
    <a:srgbClr val="FFFF00"/>
    <a:srgbClr val="491403"/>
    <a:srgbClr val="3A100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3" autoAdjust="0"/>
    <p:restoredTop sz="95596" autoAdjust="0"/>
  </p:normalViewPr>
  <p:slideViewPr>
    <p:cSldViewPr showGuides="1">
      <p:cViewPr varScale="1">
        <p:scale>
          <a:sx n="79" d="100"/>
          <a:sy n="79" d="100"/>
        </p:scale>
        <p:origin x="912"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819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81924"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01859C5B-4AED-401F-AF6A-04602E2BA657}" type="slidenum">
              <a:rPr lang="en-US"/>
              <a:pPr/>
              <a:t>‹#›</a:t>
            </a:fld>
            <a:endParaRPr lang="en-US"/>
          </a:p>
        </p:txBody>
      </p:sp>
    </p:spTree>
    <p:extLst>
      <p:ext uri="{BB962C8B-B14F-4D97-AF65-F5344CB8AC3E}">
        <p14:creationId xmlns:p14="http://schemas.microsoft.com/office/powerpoint/2010/main" val="51603459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A3FE28-A33B-4EEC-B472-61BF95BCC11C}" type="slidenum">
              <a:rPr lang="en-US"/>
              <a:pPr/>
              <a:t>1</a:t>
            </a:fld>
            <a:endParaRPr lang="en-US"/>
          </a:p>
        </p:txBody>
      </p:sp>
      <p:sp>
        <p:nvSpPr>
          <p:cNvPr id="107522" name="Rectangle 2"/>
          <p:cNvSpPr>
            <a:spLocks noRo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3366383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87AF461-131F-46A6-A216-DA67C11BB37B}" type="slidenum">
              <a:rPr lang="en-US"/>
              <a:pPr/>
              <a:t>2</a:t>
            </a:fld>
            <a:endParaRPr lang="en-US"/>
          </a:p>
        </p:txBody>
      </p:sp>
      <p:sp>
        <p:nvSpPr>
          <p:cNvPr id="112642" name="Rectangle 2"/>
          <p:cNvSpPr>
            <a:spLocks noRo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11997966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6BF43C-B96C-4E31-960D-8B6CF3F17C83}" type="slidenum">
              <a:rPr lang="en-US"/>
              <a:pPr/>
              <a:t>3</a:t>
            </a:fld>
            <a:endParaRPr lang="en-US"/>
          </a:p>
        </p:txBody>
      </p:sp>
      <p:sp>
        <p:nvSpPr>
          <p:cNvPr id="110594" name="Rectangle 2"/>
          <p:cNvSpPr>
            <a:spLocks noRo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17860658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409575" y="2733675"/>
            <a:ext cx="8305800" cy="704850"/>
          </a:xfrm>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lvl1pPr algn="ctr">
              <a:defRPr sz="3600"/>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409575" y="3419475"/>
            <a:ext cx="8305800" cy="457200"/>
          </a:xfrm>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lvl1pPr marL="0" indent="0" algn="ctr">
              <a:buFontTx/>
              <a:buNone/>
              <a:defRPr sz="2400"/>
            </a:lvl1pPr>
          </a:lstStyle>
          <a:p>
            <a:pPr lvl="0"/>
            <a:r>
              <a:rPr lang="en-US" noProof="0" smtClean="0"/>
              <a:t>Click to edit Master subtitle style</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705820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80163" y="142875"/>
            <a:ext cx="2078037" cy="6029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2875" y="142875"/>
            <a:ext cx="6084888" cy="60293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303148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6430854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871215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90600" y="1752600"/>
            <a:ext cx="3657600"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00600" y="1752600"/>
            <a:ext cx="3657600"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205505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6192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994411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32628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31712056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5741038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42875" y="142875"/>
            <a:ext cx="7467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smtClean="0"/>
          </a:p>
        </p:txBody>
      </p:sp>
      <p:sp>
        <p:nvSpPr>
          <p:cNvPr id="1027" name="Rectangle 3"/>
          <p:cNvSpPr>
            <a:spLocks noGrp="1" noChangeArrowheads="1"/>
          </p:cNvSpPr>
          <p:nvPr>
            <p:ph type="body" idx="1"/>
          </p:nvPr>
        </p:nvSpPr>
        <p:spPr bwMode="auto">
          <a:xfrm>
            <a:off x="990600" y="1752600"/>
            <a:ext cx="7467600"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rtl="0" eaLnBrk="1" fontAlgn="base" hangingPunct="1">
        <a:spcBef>
          <a:spcPct val="0"/>
        </a:spcBef>
        <a:spcAft>
          <a:spcPct val="0"/>
        </a:spcAft>
        <a:defRPr sz="4000" kern="1200">
          <a:solidFill>
            <a:schemeClr val="bg1"/>
          </a:solidFill>
          <a:latin typeface="+mj-lt"/>
          <a:ea typeface="+mj-ea"/>
          <a:cs typeface="+mj-cs"/>
        </a:defRPr>
      </a:lvl1pPr>
      <a:lvl2pPr algn="l" rtl="0" eaLnBrk="1" fontAlgn="base" hangingPunct="1">
        <a:spcBef>
          <a:spcPct val="0"/>
        </a:spcBef>
        <a:spcAft>
          <a:spcPct val="0"/>
        </a:spcAft>
        <a:defRPr sz="4000">
          <a:solidFill>
            <a:schemeClr val="bg1"/>
          </a:solidFill>
          <a:latin typeface="Microsoft Sans Serif" panose="020B0604020202020204" pitchFamily="34" charset="0"/>
        </a:defRPr>
      </a:lvl2pPr>
      <a:lvl3pPr algn="l" rtl="0" eaLnBrk="1" fontAlgn="base" hangingPunct="1">
        <a:spcBef>
          <a:spcPct val="0"/>
        </a:spcBef>
        <a:spcAft>
          <a:spcPct val="0"/>
        </a:spcAft>
        <a:defRPr sz="4000">
          <a:solidFill>
            <a:schemeClr val="bg1"/>
          </a:solidFill>
          <a:latin typeface="Microsoft Sans Serif" panose="020B0604020202020204" pitchFamily="34" charset="0"/>
        </a:defRPr>
      </a:lvl3pPr>
      <a:lvl4pPr algn="l" rtl="0" eaLnBrk="1" fontAlgn="base" hangingPunct="1">
        <a:spcBef>
          <a:spcPct val="0"/>
        </a:spcBef>
        <a:spcAft>
          <a:spcPct val="0"/>
        </a:spcAft>
        <a:defRPr sz="4000">
          <a:solidFill>
            <a:schemeClr val="bg1"/>
          </a:solidFill>
          <a:latin typeface="Microsoft Sans Serif" panose="020B0604020202020204" pitchFamily="34" charset="0"/>
        </a:defRPr>
      </a:lvl4pPr>
      <a:lvl5pPr algn="l" rtl="0" eaLnBrk="1" fontAlgn="base" hangingPunct="1">
        <a:spcBef>
          <a:spcPct val="0"/>
        </a:spcBef>
        <a:spcAft>
          <a:spcPct val="0"/>
        </a:spcAft>
        <a:defRPr sz="4000">
          <a:solidFill>
            <a:schemeClr val="bg1"/>
          </a:solidFill>
          <a:latin typeface="Microsoft Sans Serif" panose="020B0604020202020204" pitchFamily="34" charset="0"/>
        </a:defRPr>
      </a:lvl5pPr>
      <a:lvl6pPr marL="457200" algn="l" rtl="0" eaLnBrk="1" fontAlgn="base" hangingPunct="1">
        <a:spcBef>
          <a:spcPct val="0"/>
        </a:spcBef>
        <a:spcAft>
          <a:spcPct val="0"/>
        </a:spcAft>
        <a:defRPr sz="4000">
          <a:solidFill>
            <a:schemeClr val="bg1"/>
          </a:solidFill>
          <a:latin typeface="Microsoft Sans Serif" panose="020B0604020202020204" pitchFamily="34" charset="0"/>
        </a:defRPr>
      </a:lvl6pPr>
      <a:lvl7pPr marL="914400" algn="l" rtl="0" eaLnBrk="1" fontAlgn="base" hangingPunct="1">
        <a:spcBef>
          <a:spcPct val="0"/>
        </a:spcBef>
        <a:spcAft>
          <a:spcPct val="0"/>
        </a:spcAft>
        <a:defRPr sz="4000">
          <a:solidFill>
            <a:schemeClr val="bg1"/>
          </a:solidFill>
          <a:latin typeface="Microsoft Sans Serif" panose="020B0604020202020204" pitchFamily="34" charset="0"/>
        </a:defRPr>
      </a:lvl7pPr>
      <a:lvl8pPr marL="1371600" algn="l" rtl="0" eaLnBrk="1" fontAlgn="base" hangingPunct="1">
        <a:spcBef>
          <a:spcPct val="0"/>
        </a:spcBef>
        <a:spcAft>
          <a:spcPct val="0"/>
        </a:spcAft>
        <a:defRPr sz="4000">
          <a:solidFill>
            <a:schemeClr val="bg1"/>
          </a:solidFill>
          <a:latin typeface="Microsoft Sans Serif" panose="020B0604020202020204" pitchFamily="34" charset="0"/>
        </a:defRPr>
      </a:lvl8pPr>
      <a:lvl9pPr marL="1828800" algn="l" rtl="0" eaLnBrk="1" fontAlgn="base" hangingPunct="1">
        <a:spcBef>
          <a:spcPct val="0"/>
        </a:spcBef>
        <a:spcAft>
          <a:spcPct val="0"/>
        </a:spcAft>
        <a:defRPr sz="4000">
          <a:solidFill>
            <a:schemeClr val="bg1"/>
          </a:solidFill>
          <a:latin typeface="Microsoft Sans Serif" panose="020B0604020202020204" pitchFamily="34" charset="0"/>
        </a:defRPr>
      </a:lvl9pPr>
    </p:titleStyle>
    <p:bodyStyle>
      <a:lvl1pPr marL="342900" indent="-342900" algn="l" rtl="0" eaLnBrk="1" fontAlgn="base" hangingPunct="1">
        <a:spcBef>
          <a:spcPct val="20000"/>
        </a:spcBef>
        <a:spcAft>
          <a:spcPct val="0"/>
        </a:spcAft>
        <a:buChar char="•"/>
        <a:defRPr sz="3200" kern="1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bg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bg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bg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5"/>
          <p:cNvSpPr>
            <a:spLocks noGrp="1" noChangeArrowheads="1"/>
          </p:cNvSpPr>
          <p:nvPr>
            <p:ph type="ctrTitle"/>
          </p:nvPr>
        </p:nvSpPr>
        <p:spPr/>
        <p:txBody>
          <a:bodyPr/>
          <a:lstStyle/>
          <a:p>
            <a:r>
              <a:rPr lang="en-US"/>
              <a:t>Name of presentation</a:t>
            </a:r>
            <a:endParaRPr lang="ru-RU"/>
          </a:p>
        </p:txBody>
      </p:sp>
      <p:sp>
        <p:nvSpPr>
          <p:cNvPr id="2055" name="Rectangle 7"/>
          <p:cNvSpPr>
            <a:spLocks noGrp="1" noChangeArrowheads="1"/>
          </p:cNvSpPr>
          <p:nvPr>
            <p:ph type="subTitle" idx="1"/>
          </p:nvPr>
        </p:nvSpPr>
        <p:spPr/>
        <p:txBody>
          <a:bodyPr/>
          <a:lstStyle/>
          <a:p>
            <a:r>
              <a:rPr lang="en-US" dirty="0" smtClean="0"/>
              <a:t>www.Ghalamo.com</a:t>
            </a:r>
            <a:endParaRPr lang="en-US" dirty="0"/>
          </a:p>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5" name="Rectangle 7"/>
          <p:cNvSpPr>
            <a:spLocks noGrp="1" noChangeArrowheads="1"/>
          </p:cNvSpPr>
          <p:nvPr>
            <p:ph type="body" idx="1"/>
          </p:nvPr>
        </p:nvSpPr>
        <p:spPr>
          <a:xfrm>
            <a:off x="990600" y="2220913"/>
            <a:ext cx="7467600" cy="3616325"/>
          </a:xfrm>
        </p:spPr>
        <p:txBody>
          <a:bodyPr/>
          <a:lstStyle/>
          <a:p>
            <a:pPr>
              <a:lnSpc>
                <a:spcPct val="80000"/>
              </a:lnSpc>
            </a:pPr>
            <a:r>
              <a:rPr lang="en-US" altLang="ko-KR" sz="1800">
                <a:latin typeface="Verdana" panose="020B0604030504040204" pitchFamily="34" charset="0"/>
                <a:ea typeface="굴림" charset="-127"/>
              </a:rPr>
              <a:t>Your Text here</a:t>
            </a:r>
          </a:p>
          <a:p>
            <a:pPr>
              <a:lnSpc>
                <a:spcPct val="80000"/>
              </a:lnSpc>
            </a:pPr>
            <a:endParaRPr lang="en-US" altLang="ko-KR" sz="1800">
              <a:latin typeface="Verdana" panose="020B0604030504040204" pitchFamily="34" charset="0"/>
              <a:ea typeface="굴림" charset="-127"/>
            </a:endParaRPr>
          </a:p>
          <a:p>
            <a:pPr>
              <a:lnSpc>
                <a:spcPct val="80000"/>
              </a:lnSpc>
            </a:pPr>
            <a:r>
              <a:rPr lang="en-US" altLang="ko-KR" sz="1800">
                <a:latin typeface="Verdana" panose="020B0604030504040204"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1800">
              <a:latin typeface="Verdana" panose="020B0604030504040204" pitchFamily="34" charset="0"/>
              <a:ea typeface="굴림" charset="-127"/>
            </a:endParaRPr>
          </a:p>
          <a:p>
            <a:pPr>
              <a:lnSpc>
                <a:spcPct val="80000"/>
              </a:lnSpc>
            </a:pPr>
            <a:r>
              <a:rPr lang="en-US" altLang="ko-KR" sz="1800">
                <a:latin typeface="Verdana" panose="020B0604030504040204"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1800"/>
          </a:p>
          <a:p>
            <a:pPr>
              <a:lnSpc>
                <a:spcPct val="80000"/>
              </a:lnSpc>
            </a:pPr>
            <a:endParaRPr lang="ru-RU" sz="1800"/>
          </a:p>
          <a:p>
            <a:pPr>
              <a:lnSpc>
                <a:spcPct val="80000"/>
              </a:lnSpc>
            </a:pPr>
            <a:endParaRPr lang="ru-RU" sz="1800"/>
          </a:p>
        </p:txBody>
      </p:sp>
      <p:sp>
        <p:nvSpPr>
          <p:cNvPr id="17416" name="Rectangle 8"/>
          <p:cNvSpPr>
            <a:spLocks noGrp="1" noChangeArrowheads="1"/>
          </p:cNvSpPr>
          <p:nvPr>
            <p:ph type="title"/>
          </p:nvPr>
        </p:nvSpPr>
        <p:spPr/>
        <p:txBody>
          <a:bodyPr/>
          <a:lstStyle/>
          <a:p>
            <a:r>
              <a:rPr lang="en-US" sz="3600"/>
              <a:t>Slide master</a:t>
            </a:r>
            <a:endParaRPr lang="ru-RU" sz="36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981200" y="685800"/>
            <a:ext cx="6934200" cy="715963"/>
          </a:xfrm>
        </p:spPr>
        <p:txBody>
          <a:bodyPr/>
          <a:lstStyle/>
          <a:p>
            <a:r>
              <a:rPr lang="en-US" sz="3600">
                <a:solidFill>
                  <a:schemeClr val="tx1"/>
                </a:solidFill>
              </a:rPr>
              <a:t>Print master</a:t>
            </a:r>
          </a:p>
        </p:txBody>
      </p:sp>
      <p:sp>
        <p:nvSpPr>
          <p:cNvPr id="60419" name="Rectangle 3"/>
          <p:cNvSpPr>
            <a:spLocks noGrp="1" noChangeArrowheads="1"/>
          </p:cNvSpPr>
          <p:nvPr>
            <p:ph type="body" idx="1"/>
          </p:nvPr>
        </p:nvSpPr>
        <p:spPr>
          <a:xfrm>
            <a:off x="1981200" y="1831975"/>
            <a:ext cx="6934200" cy="4081463"/>
          </a:xfrm>
        </p:spPr>
        <p:txBody>
          <a:bodyPr/>
          <a:lstStyle/>
          <a:p>
            <a:pPr>
              <a:lnSpc>
                <a:spcPct val="80000"/>
              </a:lnSpc>
            </a:pPr>
            <a:r>
              <a:rPr lang="en-US" altLang="ko-KR" sz="2000">
                <a:solidFill>
                  <a:schemeClr val="tx1"/>
                </a:solidFill>
                <a:latin typeface="18"/>
                <a:ea typeface="굴림" charset="-127"/>
              </a:rPr>
              <a:t>Your Text here</a:t>
            </a:r>
          </a:p>
          <a:p>
            <a:pPr>
              <a:lnSpc>
                <a:spcPct val="80000"/>
              </a:lnSpc>
            </a:pPr>
            <a:endParaRPr lang="en-US" altLang="ko-KR" sz="2000">
              <a:solidFill>
                <a:schemeClr val="tx1"/>
              </a:solidFill>
              <a:latin typeface="18"/>
              <a:ea typeface="굴림" charset="-127"/>
            </a:endParaRPr>
          </a:p>
          <a:p>
            <a:pPr>
              <a:lnSpc>
                <a:spcPct val="80000"/>
              </a:lnSpc>
            </a:pPr>
            <a:r>
              <a:rPr lang="en-US" altLang="ko-KR" sz="2000">
                <a:solidFill>
                  <a:schemeClr val="tx1"/>
                </a:solidFill>
                <a:latin typeface="18"/>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2000">
              <a:solidFill>
                <a:schemeClr val="tx1"/>
              </a:solidFill>
              <a:latin typeface="18"/>
              <a:ea typeface="굴림" charset="-127"/>
            </a:endParaRPr>
          </a:p>
          <a:p>
            <a:pPr>
              <a:lnSpc>
                <a:spcPct val="80000"/>
              </a:lnSpc>
            </a:pPr>
            <a:r>
              <a:rPr lang="en-US" altLang="ko-KR" sz="2000">
                <a:solidFill>
                  <a:schemeClr val="tx1"/>
                </a:solidFill>
                <a:latin typeface="18"/>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2000">
              <a:solidFill>
                <a:schemeClr val="tx1"/>
              </a:solidFill>
              <a:latin typeface="18"/>
            </a:endParaRPr>
          </a:p>
          <a:p>
            <a:pPr>
              <a:lnSpc>
                <a:spcPct val="80000"/>
              </a:lnSpc>
            </a:pPr>
            <a:endParaRPr lang="en-US" sz="2000">
              <a:solidFill>
                <a:schemeClr val="tx1"/>
              </a:solidFill>
              <a:latin typeface="18"/>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e9aad9769d9a6ca429533782212fa33d3db593"/>
</p:tagLst>
</file>

<file path=ppt/theme/theme1.xml><?xml version="1.0" encoding="utf-8"?>
<a:theme xmlns:a="http://schemas.openxmlformats.org/drawingml/2006/main" name="powerpoint-template-24">
  <a:themeElements>
    <a:clrScheme name="powerpoint-template-24 8">
      <a:dk1>
        <a:srgbClr val="4D4D4D"/>
      </a:dk1>
      <a:lt1>
        <a:srgbClr val="FFFFFF"/>
      </a:lt1>
      <a:dk2>
        <a:srgbClr val="4D4D4D"/>
      </a:dk2>
      <a:lt2>
        <a:srgbClr val="FE3902"/>
      </a:lt2>
      <a:accent1>
        <a:srgbClr val="FF6B03"/>
      </a:accent1>
      <a:accent2>
        <a:srgbClr val="FF8308"/>
      </a:accent2>
      <a:accent3>
        <a:srgbClr val="FFFFFF"/>
      </a:accent3>
      <a:accent4>
        <a:srgbClr val="404040"/>
      </a:accent4>
      <a:accent5>
        <a:srgbClr val="FFBAAA"/>
      </a:accent5>
      <a:accent6>
        <a:srgbClr val="E77606"/>
      </a:accent6>
      <a:hlink>
        <a:srgbClr val="FFA90B"/>
      </a:hlink>
      <a:folHlink>
        <a:srgbClr val="DDDDDD"/>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powerpoint-template-24 1">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B92D14"/>
        </a:lt2>
        <a:accent1>
          <a:srgbClr val="D34E13"/>
        </a:accent1>
        <a:accent2>
          <a:srgbClr val="DC9009"/>
        </a:accent2>
        <a:accent3>
          <a:srgbClr val="FFFFFF"/>
        </a:accent3>
        <a:accent4>
          <a:srgbClr val="404040"/>
        </a:accent4>
        <a:accent5>
          <a:srgbClr val="E6B2AA"/>
        </a:accent5>
        <a:accent6>
          <a:srgbClr val="C78207"/>
        </a:accent6>
        <a:hlink>
          <a:srgbClr val="EEC633"/>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AE6310"/>
        </a:lt2>
        <a:accent1>
          <a:srgbClr val="E79613"/>
        </a:accent1>
        <a:accent2>
          <a:srgbClr val="E1720D"/>
        </a:accent2>
        <a:accent3>
          <a:srgbClr val="FFFFFF"/>
        </a:accent3>
        <a:accent4>
          <a:srgbClr val="404040"/>
        </a:accent4>
        <a:accent5>
          <a:srgbClr val="F1C9AA"/>
        </a:accent5>
        <a:accent6>
          <a:srgbClr val="CC670B"/>
        </a:accent6>
        <a:hlink>
          <a:srgbClr val="C6470A"/>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C75F06"/>
        </a:lt2>
        <a:accent1>
          <a:srgbClr val="E07D06"/>
        </a:accent1>
        <a:accent2>
          <a:srgbClr val="F2A016"/>
        </a:accent2>
        <a:accent3>
          <a:srgbClr val="FFFFFF"/>
        </a:accent3>
        <a:accent4>
          <a:srgbClr val="404040"/>
        </a:accent4>
        <a:accent5>
          <a:srgbClr val="EDBFAA"/>
        </a:accent5>
        <a:accent6>
          <a:srgbClr val="DB9113"/>
        </a:accent6>
        <a:hlink>
          <a:srgbClr val="F7C91C"/>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CE5C16"/>
        </a:lt2>
        <a:accent1>
          <a:srgbClr val="E3852B"/>
        </a:accent1>
        <a:accent2>
          <a:srgbClr val="E79235"/>
        </a:accent2>
        <a:accent3>
          <a:srgbClr val="FFFFFF"/>
        </a:accent3>
        <a:accent4>
          <a:srgbClr val="404040"/>
        </a:accent4>
        <a:accent5>
          <a:srgbClr val="EFC2AC"/>
        </a:accent5>
        <a:accent6>
          <a:srgbClr val="D1842F"/>
        </a:accent6>
        <a:hlink>
          <a:srgbClr val="F09E38"/>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BD5D16"/>
        </a:lt2>
        <a:accent1>
          <a:srgbClr val="ED5B10"/>
        </a:accent1>
        <a:accent2>
          <a:srgbClr val="F5A526"/>
        </a:accent2>
        <a:accent3>
          <a:srgbClr val="FFFFFF"/>
        </a:accent3>
        <a:accent4>
          <a:srgbClr val="404040"/>
        </a:accent4>
        <a:accent5>
          <a:srgbClr val="F4B5AA"/>
        </a:accent5>
        <a:accent6>
          <a:srgbClr val="DE9521"/>
        </a:accent6>
        <a:hlink>
          <a:srgbClr val="FABD4B"/>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B33617"/>
        </a:lt2>
        <a:accent1>
          <a:srgbClr val="DC6900"/>
        </a:accent1>
        <a:accent2>
          <a:srgbClr val="ED9500"/>
        </a:accent2>
        <a:accent3>
          <a:srgbClr val="FFFFFF"/>
        </a:accent3>
        <a:accent4>
          <a:srgbClr val="404040"/>
        </a:accent4>
        <a:accent5>
          <a:srgbClr val="EBB9AA"/>
        </a:accent5>
        <a:accent6>
          <a:srgbClr val="D78700"/>
        </a:accent6>
        <a:hlink>
          <a:srgbClr val="F8BE1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FE3902"/>
        </a:lt2>
        <a:accent1>
          <a:srgbClr val="FF6B03"/>
        </a:accent1>
        <a:accent2>
          <a:srgbClr val="FF8308"/>
        </a:accent2>
        <a:accent3>
          <a:srgbClr val="FFFFFF"/>
        </a:accent3>
        <a:accent4>
          <a:srgbClr val="404040"/>
        </a:accent4>
        <a:accent5>
          <a:srgbClr val="FFBAAA"/>
        </a:accent5>
        <a:accent6>
          <a:srgbClr val="E77606"/>
        </a:accent6>
        <a:hlink>
          <a:srgbClr val="FFA90B"/>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C75F06"/>
        </a:lt2>
        <a:accent1>
          <a:srgbClr val="E07D06"/>
        </a:accent1>
        <a:accent2>
          <a:srgbClr val="E5930D"/>
        </a:accent2>
        <a:accent3>
          <a:srgbClr val="FFFFFF"/>
        </a:accent3>
        <a:accent4>
          <a:srgbClr val="404040"/>
        </a:accent4>
        <a:accent5>
          <a:srgbClr val="EDBFAA"/>
        </a:accent5>
        <a:accent6>
          <a:srgbClr val="CF850B"/>
        </a:accent6>
        <a:hlink>
          <a:srgbClr val="F99F1B"/>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DD6705"/>
        </a:lt2>
        <a:accent1>
          <a:srgbClr val="EB8B09"/>
        </a:accent1>
        <a:accent2>
          <a:srgbClr val="F5A437"/>
        </a:accent2>
        <a:accent3>
          <a:srgbClr val="FFFFFF"/>
        </a:accent3>
        <a:accent4>
          <a:srgbClr val="404040"/>
        </a:accent4>
        <a:accent5>
          <a:srgbClr val="F3C4AA"/>
        </a:accent5>
        <a:accent6>
          <a:srgbClr val="DE9431"/>
        </a:accent6>
        <a:hlink>
          <a:srgbClr val="FAB550"/>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powerpoint-template(4)</Template>
  <TotalTime>0</TotalTime>
  <Words>199</Words>
  <Application>Microsoft Office PowerPoint</Application>
  <PresentationFormat>On-screen Show (4:3)</PresentationFormat>
  <Paragraphs>17</Paragraphs>
  <Slides>3</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Arial</vt:lpstr>
      <vt:lpstr>Microsoft Sans Serif</vt:lpstr>
      <vt:lpstr>Verdana</vt:lpstr>
      <vt:lpstr>굴림</vt:lpstr>
      <vt:lpstr>Times New Roman</vt:lpstr>
      <vt:lpstr>18</vt:lpstr>
      <vt:lpstr>powerpoint-template-24</vt:lpstr>
      <vt:lpstr>Name of presentation</vt:lpstr>
      <vt:lpstr>Slide master</vt:lpstr>
      <vt:lpstr>Print master</vt:lpstr>
    </vt:vector>
  </TitlesOfParts>
  <Company>www.Ghalamo.com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www.Ghalamo.com</dc:creator>
  <dc:description>www.Ghalamo.com</dc:description>
  <cp:lastModifiedBy>Mohammad</cp:lastModifiedBy>
  <cp:revision>2</cp:revision>
  <dcterms:created xsi:type="dcterms:W3CDTF">2016-02-29T09:02:33Z</dcterms:created>
  <dcterms:modified xsi:type="dcterms:W3CDTF">2016-02-29T09:02:49Z</dcterms:modified>
</cp:coreProperties>
</file>