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F8A54B50-EFFA-45CE-AD80-BCD9C137DE2B}" type="slidenum">
              <a:rPr lang="en-US"/>
              <a:pPr/>
              <a:t>‹#›</a:t>
            </a:fld>
            <a:endParaRPr lang="en-US"/>
          </a:p>
        </p:txBody>
      </p:sp>
    </p:spTree>
    <p:extLst>
      <p:ext uri="{BB962C8B-B14F-4D97-AF65-F5344CB8AC3E}">
        <p14:creationId xmlns:p14="http://schemas.microsoft.com/office/powerpoint/2010/main" val="373931528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EB404B-DDA0-412B-8A5B-55C883EE38D4}"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91118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904C77-163B-4A61-AEC1-D6FB1521E921}"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55392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CE5099-048F-40CC-B966-F037CCA8C66A}"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9525993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95275" y="2771775"/>
            <a:ext cx="75438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sz="36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295275" y="3381375"/>
            <a:ext cx="7543800" cy="4572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buFontTx/>
              <a:buNone/>
              <a:defRPr sz="2400"/>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25220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52400"/>
            <a:ext cx="2171700" cy="5257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152400"/>
            <a:ext cx="63627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65454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53701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66401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5350" y="12192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2192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57748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66613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348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7710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354682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895092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152400"/>
            <a:ext cx="8686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895350" y="12192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anose="020B0604020202020204" pitchFamily="34" charset="0"/>
        </a:defRPr>
      </a:lvl2pPr>
      <a:lvl3pPr algn="l" rtl="0" eaLnBrk="1" fontAlgn="base" hangingPunct="1">
        <a:spcBef>
          <a:spcPct val="0"/>
        </a:spcBef>
        <a:spcAft>
          <a:spcPct val="0"/>
        </a:spcAft>
        <a:defRPr sz="4400">
          <a:solidFill>
            <a:schemeClr val="bg1"/>
          </a:solidFill>
          <a:latin typeface="Microsoft Sans Serif" panose="020B0604020202020204" pitchFamily="34" charset="0"/>
        </a:defRPr>
      </a:lvl3pPr>
      <a:lvl4pPr algn="l" rtl="0" eaLnBrk="1" fontAlgn="base" hangingPunct="1">
        <a:spcBef>
          <a:spcPct val="0"/>
        </a:spcBef>
        <a:spcAft>
          <a:spcPct val="0"/>
        </a:spcAft>
        <a:defRPr sz="4400">
          <a:solidFill>
            <a:schemeClr val="bg1"/>
          </a:solidFill>
          <a:latin typeface="Microsoft Sans Serif" panose="020B0604020202020204" pitchFamily="34" charset="0"/>
        </a:defRPr>
      </a:lvl4pPr>
      <a:lvl5pPr algn="l" rtl="0" eaLnBrk="1" fontAlgn="base" hangingPunct="1">
        <a:spcBef>
          <a:spcPct val="0"/>
        </a:spcBef>
        <a:spcAft>
          <a:spcPct val="0"/>
        </a:spcAft>
        <a:defRPr sz="4400">
          <a:solidFill>
            <a:schemeClr val="bg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bg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bg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bg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bg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smtClean="0"/>
              <a:t>www.Ghalamo.com</a:t>
            </a:r>
            <a:endParaRPr lang="en-US" dirty="0"/>
          </a:p>
          <a:p>
            <a:endParaRPr lang="en-US" dirty="0"/>
          </a:p>
        </p:txBody>
      </p:sp>
      <p:sp>
        <p:nvSpPr>
          <p:cNvPr id="2053" name="Rectangle 5"/>
          <p:cNvSpPr>
            <a:spLocks noGrp="1" noChangeArrowheads="1"/>
          </p:cNvSpPr>
          <p:nvPr>
            <p:ph type="ctrTitle"/>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a:t>Name of presentation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Grp="1" noChangeArrowheads="1"/>
          </p:cNvSpPr>
          <p:nvPr>
            <p:ph type="title"/>
          </p:nvPr>
        </p:nvSpPr>
        <p:spPr/>
        <p:txBody>
          <a:bodyPr/>
          <a:lstStyle/>
          <a:p>
            <a:r>
              <a:rPr lang="en-US" sz="4000"/>
              <a:t>Slide master</a:t>
            </a:r>
            <a:endParaRPr lang="ru-RU" sz="4000"/>
          </a:p>
        </p:txBody>
      </p:sp>
      <p:sp>
        <p:nvSpPr>
          <p:cNvPr id="17415" name="Rectangle 7"/>
          <p:cNvSpPr>
            <a:spLocks noGrp="1" noChangeArrowheads="1"/>
          </p:cNvSpPr>
          <p:nvPr>
            <p:ph type="body" idx="1"/>
          </p:nvPr>
        </p:nvSpPr>
        <p:spPr/>
        <p:txBody>
          <a:bodyPr/>
          <a:lstStyle/>
          <a:p>
            <a:pPr>
              <a:lnSpc>
                <a:spcPct val="80000"/>
              </a:lnSpc>
            </a:pPr>
            <a:r>
              <a:rPr lang="en-US" altLang="ko-KR" sz="1800">
                <a:latin typeface="Verdana" panose="020B0604030504040204" pitchFamily="34" charset="0"/>
                <a:ea typeface="굴림" charset="-127"/>
              </a:rPr>
              <a:t>Your Text here</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p>
          <a:p>
            <a:pPr>
              <a:lnSpc>
                <a:spcPct val="80000"/>
              </a:lnSpc>
            </a:pPr>
            <a:endParaRPr lang="ru-RU" sz="1800"/>
          </a:p>
          <a:p>
            <a:pPr>
              <a:lnSpc>
                <a:spcPct val="80000"/>
              </a:lnSpc>
            </a:pPr>
            <a:endParaRPr lang="ru-RU" sz="18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762000"/>
            <a:ext cx="6934200" cy="715963"/>
          </a:xfrm>
        </p:spPr>
        <p:txBody>
          <a:bodyPr/>
          <a:lstStyle/>
          <a:p>
            <a:r>
              <a:rPr lang="en-US" sz="4000">
                <a:solidFill>
                  <a:schemeClr val="tx1"/>
                </a:solidFill>
              </a:rPr>
              <a:t>Print master</a:t>
            </a:r>
          </a:p>
        </p:txBody>
      </p:sp>
      <p:sp>
        <p:nvSpPr>
          <p:cNvPr id="60419" name="Rectangle 3"/>
          <p:cNvSpPr>
            <a:spLocks noGrp="1" noChangeArrowheads="1"/>
          </p:cNvSpPr>
          <p:nvPr>
            <p:ph type="body" idx="1"/>
          </p:nvPr>
        </p:nvSpPr>
        <p:spPr>
          <a:xfrm>
            <a:off x="1981200" y="1981200"/>
            <a:ext cx="6934200" cy="4267200"/>
          </a:xfrm>
        </p:spPr>
        <p:txBody>
          <a:bodyPr/>
          <a:lstStyle/>
          <a:p>
            <a:pPr>
              <a:lnSpc>
                <a:spcPct val="80000"/>
              </a:lnSpc>
            </a:pPr>
            <a:r>
              <a:rPr lang="en-US" altLang="ko-KR" sz="1800">
                <a:solidFill>
                  <a:schemeClr val="tx1"/>
                </a:solidFill>
                <a:latin typeface="Verdana" panose="020B0604030504040204" pitchFamily="34" charset="0"/>
                <a:ea typeface="굴림" charset="-127"/>
              </a:rPr>
              <a:t>Your Text here</a:t>
            </a:r>
          </a:p>
          <a:p>
            <a:pPr>
              <a:lnSpc>
                <a:spcPct val="80000"/>
              </a:lnSpc>
            </a:pPr>
            <a:endParaRPr lang="en-US" altLang="ko-KR" sz="1800">
              <a:solidFill>
                <a:schemeClr val="tx1"/>
              </a:solidFill>
              <a:latin typeface="Verdana" panose="020B0604030504040204" pitchFamily="34" charset="0"/>
              <a:ea typeface="굴림" charset="-127"/>
            </a:endParaRPr>
          </a:p>
          <a:p>
            <a:pPr>
              <a:lnSpc>
                <a:spcPct val="80000"/>
              </a:lnSpc>
            </a:pPr>
            <a:r>
              <a:rPr lang="en-US" altLang="ko-KR" sz="1800">
                <a:solidFill>
                  <a:schemeClr val="tx1"/>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chemeClr val="tx1"/>
              </a:solidFill>
              <a:latin typeface="Verdana" panose="020B0604030504040204" pitchFamily="34" charset="0"/>
              <a:ea typeface="굴림" charset="-127"/>
            </a:endParaRPr>
          </a:p>
          <a:p>
            <a:pPr>
              <a:lnSpc>
                <a:spcPct val="80000"/>
              </a:lnSpc>
            </a:pPr>
            <a:r>
              <a:rPr lang="en-US" altLang="ko-KR" sz="1800">
                <a:solidFill>
                  <a:schemeClr val="tx1"/>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chemeClr val="tx1"/>
              </a:solidFill>
            </a:endParaRPr>
          </a:p>
          <a:p>
            <a:pPr>
              <a:lnSpc>
                <a:spcPct val="80000"/>
              </a:lnSpc>
            </a:pPr>
            <a:endParaRPr lang="en-US" sz="1800">
              <a:solidFill>
                <a:schemeClr val="tx1"/>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8a3806ea448d08249bee6b0c9f7a2b267be455"/>
</p:tagLst>
</file>

<file path=ppt/theme/theme1.xml><?xml version="1.0" encoding="utf-8"?>
<a:theme xmlns:a="http://schemas.openxmlformats.org/drawingml/2006/main" name="powerpoint-template-24">
  <a:themeElements>
    <a:clrScheme name="powerpoint-template-24 8">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559CCE"/>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246DD8"/>
        </a:lt2>
        <a:accent1>
          <a:srgbClr val="2FC5F1"/>
        </a:accent1>
        <a:accent2>
          <a:srgbClr val="218DEB"/>
        </a:accent2>
        <a:accent3>
          <a:srgbClr val="FFFFFF"/>
        </a:accent3>
        <a:accent4>
          <a:srgbClr val="404040"/>
        </a:accent4>
        <a:accent5>
          <a:srgbClr val="ADDFF7"/>
        </a:accent5>
        <a:accent6>
          <a:srgbClr val="1D7FD5"/>
        </a:accent6>
        <a:hlink>
          <a:srgbClr val="39A1E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4377BA"/>
        </a:lt2>
        <a:accent1>
          <a:srgbClr val="5793D1"/>
        </a:accent1>
        <a:accent2>
          <a:srgbClr val="5FA2DB"/>
        </a:accent2>
        <a:accent3>
          <a:srgbClr val="FFFFFF"/>
        </a:accent3>
        <a:accent4>
          <a:srgbClr val="404040"/>
        </a:accent4>
        <a:accent5>
          <a:srgbClr val="B4C8E5"/>
        </a:accent5>
        <a:accent6>
          <a:srgbClr val="5592C6"/>
        </a:accent6>
        <a:hlink>
          <a:srgbClr val="68AEE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0067B5"/>
        </a:lt2>
        <a:accent1>
          <a:srgbClr val="1881BF"/>
        </a:accent1>
        <a:accent2>
          <a:srgbClr val="39B0DA"/>
        </a:accent2>
        <a:accent3>
          <a:srgbClr val="FFFFFF"/>
        </a:accent3>
        <a:accent4>
          <a:srgbClr val="404040"/>
        </a:accent4>
        <a:accent5>
          <a:srgbClr val="ABC1DC"/>
        </a:accent5>
        <a:accent6>
          <a:srgbClr val="339FC5"/>
        </a:accent6>
        <a:hlink>
          <a:srgbClr val="40B0D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026788"/>
        </a:lt2>
        <a:accent1>
          <a:srgbClr val="0089B3"/>
        </a:accent1>
        <a:accent2>
          <a:srgbClr val="01A2CE"/>
        </a:accent2>
        <a:accent3>
          <a:srgbClr val="FFFFFF"/>
        </a:accent3>
        <a:accent4>
          <a:srgbClr val="404040"/>
        </a:accent4>
        <a:accent5>
          <a:srgbClr val="AAC4D6"/>
        </a:accent5>
        <a:accent6>
          <a:srgbClr val="0192BA"/>
        </a:accent6>
        <a:hlink>
          <a:srgbClr val="01B3D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006AB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0084D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205EDC"/>
        </a:lt2>
        <a:accent1>
          <a:srgbClr val="3488E9"/>
        </a:accent1>
        <a:accent2>
          <a:srgbClr val="50B3F5"/>
        </a:accent2>
        <a:accent3>
          <a:srgbClr val="FFFFFF"/>
        </a:accent3>
        <a:accent4>
          <a:srgbClr val="404040"/>
        </a:accent4>
        <a:accent5>
          <a:srgbClr val="AEC3F2"/>
        </a:accent5>
        <a:accent6>
          <a:srgbClr val="48A2DE"/>
        </a:accent6>
        <a:hlink>
          <a:srgbClr val="65D4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EE080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F3B21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109B09"/>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powerpoint-template333</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Microsoft Sans Serif</vt:lpstr>
      <vt:lpstr>Verdana</vt:lpstr>
      <vt:lpstr>굴림</vt:lpstr>
      <vt:lpstr>Times New Roman</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2016-02-29T09:09:45Z</dcterms:created>
  <dcterms:modified xsi:type="dcterms:W3CDTF">2016-02-29T09:10:04Z</dcterms:modified>
</cp:coreProperties>
</file>