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sldIdLst>
    <p:sldId id="256" r:id="rId3"/>
    <p:sldId id="257" r:id="rId4"/>
    <p:sldId id="259" r:id="rId5"/>
  </p:sldIdLst>
  <p:sldSz cx="9144000" cy="6858000" type="screen4x3"/>
  <p:notesSz cx="6858000" cy="9144000"/>
  <p:custDataLst>
    <p:tags r:id="rId6"/>
  </p:custData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1014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24166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2/28/2016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2918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2/28/2016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6884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2/28/2016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70350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2/28/2016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2374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2/28/2016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28572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16778"/>
            <a:ext cx="9144000" cy="1069514"/>
          </a:xfrm>
          <a:prstGeom prst="rect">
            <a:avLst/>
          </a:prstGeom>
        </p:spPr>
        <p:txBody>
          <a:bodyPr anchor="ctr"/>
          <a:lstStyle>
            <a:lvl1pPr>
              <a:defRPr b="1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ko-KR" dirty="0" smtClean="0"/>
              <a:t> Click to add title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6064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467544" y="2276872"/>
            <a:ext cx="8229600" cy="3600400"/>
          </a:xfrm>
          <a:prstGeom prst="rect">
            <a:avLst/>
          </a:prstGeom>
        </p:spPr>
        <p:txBody>
          <a:bodyPr lIns="396000" anchor="t"/>
          <a:lstStyle>
            <a:lvl1pPr marL="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940157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619672" y="0"/>
            <a:ext cx="7524328" cy="1069514"/>
          </a:xfrm>
          <a:prstGeom prst="rect">
            <a:avLst/>
          </a:prstGeom>
        </p:spPr>
        <p:txBody>
          <a:bodyPr anchor="ctr"/>
          <a:lstStyle>
            <a:lvl1pPr>
              <a:defRPr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ko-KR" dirty="0" smtClean="0"/>
              <a:t> Click to add title</a:t>
            </a:r>
            <a:endParaRPr lang="ko-KR" alt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2123728" y="1268760"/>
            <a:ext cx="6563072" cy="46064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2134072" y="1844824"/>
            <a:ext cx="6563072" cy="4147865"/>
          </a:xfrm>
          <a:prstGeom prst="rect">
            <a:avLst/>
          </a:prstGeom>
        </p:spPr>
        <p:txBody>
          <a:bodyPr lIns="396000" anchor="t"/>
          <a:lstStyle>
            <a:lvl1pPr marL="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268185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2/28/2016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60869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2/28/2016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42866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2/28/2016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79332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2/28/2016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87904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2/28/2016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98114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2/28/2016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81198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7338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1" hangingPunct="1">
        <a:spcBef>
          <a:spcPct val="0"/>
        </a:spcBef>
        <a:buNone/>
        <a:defRPr sz="4000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DCCD61-643D-44A5-A450-3A42A50CBC1E}" type="datetimeFigureOut">
              <a:rPr lang="en-US" smtClean="0"/>
              <a:t>2/28/2016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6357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95936" y="3471391"/>
            <a:ext cx="478802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2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www.Ghalamo.com</a:t>
            </a:r>
            <a:endParaRPr kumimoji="0" lang="en-US" altLang="ko-KR" sz="12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1"/>
          <p:cNvSpPr txBox="1">
            <a:spLocks noChangeArrowheads="1"/>
          </p:cNvSpPr>
          <p:nvPr/>
        </p:nvSpPr>
        <p:spPr bwMode="auto">
          <a:xfrm>
            <a:off x="3995936" y="2204864"/>
            <a:ext cx="478802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en-US" altLang="ko-KR" sz="3600" b="1" dirty="0" smtClean="0">
                <a:solidFill>
                  <a:schemeClr val="bg1"/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FREE </a:t>
            </a:r>
          </a:p>
          <a:p>
            <a:pPr algn="r"/>
            <a:r>
              <a:rPr lang="en-US" altLang="ko-KR" sz="3600" b="1" dirty="0" smtClean="0">
                <a:solidFill>
                  <a:schemeClr val="bg1"/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PPT TEMPLATES</a:t>
            </a:r>
          </a:p>
        </p:txBody>
      </p:sp>
    </p:spTree>
    <p:extLst>
      <p:ext uri="{BB962C8B-B14F-4D97-AF65-F5344CB8AC3E}">
        <p14:creationId xmlns:p14="http://schemas.microsoft.com/office/powerpoint/2010/main" val="1941221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 Click to add title</a:t>
            </a:r>
            <a:endParaRPr lang="ko-KR" alt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Free PPT Templates - </a:t>
            </a:r>
            <a:r>
              <a:rPr lang="en-US" altLang="ko-KR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Standard (4:3)</a:t>
            </a:r>
            <a:endParaRPr lang="en-US" altLang="ko-KR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r>
              <a:rPr lang="en-US" altLang="ko-KR" dirty="0">
                <a:latin typeface="Arial" pitchFamily="34" charset="0"/>
                <a:cs typeface="Arial" pitchFamily="34" charset="0"/>
              </a:rPr>
              <a:t>This PowerPoint Template has clean and neutral design that can be adapted to any content and meets various market segments. With this many slides you are able to make a complete PowerPoint Presentation that best suit your needs. </a:t>
            </a:r>
          </a:p>
          <a:p>
            <a:pPr>
              <a:buFont typeface="Wingdings" pitchFamily="2" charset="2"/>
              <a:buChar char="ü"/>
            </a:pPr>
            <a:endParaRPr lang="en-US" altLang="ko-KR" dirty="0">
              <a:latin typeface="Arial" pitchFamily="34" charset="0"/>
              <a:cs typeface="Arial" pitchFamily="34" charset="0"/>
            </a:endParaRPr>
          </a:p>
          <a:p>
            <a:r>
              <a:rPr lang="en-US" altLang="ko-KR" dirty="0">
                <a:latin typeface="Arial" pitchFamily="34" charset="0"/>
                <a:cs typeface="Arial" pitchFamily="34" charset="0"/>
              </a:rPr>
              <a:t>This PowerPoint Template has clean and neutral design that can be adapted to any content and meets various market segments. With this many slides you are able to make a complete PowerPoint Presentation that best suit your needs</a:t>
            </a:r>
            <a:r>
              <a:rPr lang="en-US" altLang="ko-KR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endParaRPr lang="en-US" altLang="ko-KR" dirty="0">
              <a:latin typeface="Arial" pitchFamily="34" charset="0"/>
              <a:cs typeface="Arial" pitchFamily="34" charset="0"/>
            </a:endParaRPr>
          </a:p>
          <a:p>
            <a:r>
              <a:rPr lang="en-US" altLang="ko-KR" dirty="0">
                <a:latin typeface="Arial" pitchFamily="34" charset="0"/>
                <a:cs typeface="Arial" pitchFamily="34" charset="0"/>
              </a:rPr>
              <a:t>This PowerPoint Template has clean and neutral design that can be adapted to any content and meets various market segments. With this many slides you are able to make a complete PowerPoint Presentation that best suit your needs.</a:t>
            </a:r>
            <a:endParaRPr lang="ko-KR" altLang="en-US" dirty="0">
              <a:latin typeface="Arial" pitchFamily="34" charset="0"/>
              <a:cs typeface="Arial" pitchFamily="34" charset="0"/>
            </a:endParaRPr>
          </a:p>
          <a:p>
            <a:endParaRPr lang="en-US" altLang="ko-KR" dirty="0" smtClean="0">
              <a:latin typeface="Arial" pitchFamily="34" charset="0"/>
              <a:cs typeface="Arial" pitchFamily="34" charset="0"/>
            </a:endParaRPr>
          </a:p>
          <a:p>
            <a:r>
              <a:rPr lang="en-US" altLang="ko-KR" dirty="0">
                <a:latin typeface="Arial" pitchFamily="34" charset="0"/>
                <a:cs typeface="Arial" pitchFamily="34" charset="0"/>
              </a:rPr>
              <a:t>This PowerPoint Template has clean and neutral design that can be adapted to any content and meets various market segments. With this many slides you are able to make a complete PowerPoint Presentation that best suit your needs</a:t>
            </a:r>
            <a:r>
              <a:rPr lang="en-US" altLang="ko-KR" dirty="0" smtClean="0">
                <a:latin typeface="Arial" pitchFamily="34" charset="0"/>
                <a:cs typeface="Arial" pitchFamily="34" charset="0"/>
              </a:rPr>
              <a:t>.</a:t>
            </a:r>
            <a:endParaRPr lang="ko-KR" altLang="en-US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1763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 Click to add title</a:t>
            </a:r>
            <a:endParaRPr lang="ko-KR" altLang="en-US" dirty="0"/>
          </a:p>
        </p:txBody>
      </p:sp>
      <p:sp>
        <p:nvSpPr>
          <p:cNvPr id="12" name="Content Placeholder 1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Free PPT Templates - </a:t>
            </a:r>
            <a:r>
              <a:rPr lang="en-US" altLang="ko-KR" b="1" dirty="0" smtClean="0">
                <a:latin typeface="Arial" pitchFamily="34" charset="0"/>
                <a:cs typeface="Arial" pitchFamily="34" charset="0"/>
              </a:rPr>
              <a:t>Standard </a:t>
            </a:r>
            <a:r>
              <a:rPr lang="en-US" altLang="ko-KR" b="1" dirty="0">
                <a:latin typeface="Arial" pitchFamily="34" charset="0"/>
                <a:cs typeface="Arial" pitchFamily="34" charset="0"/>
              </a:rPr>
              <a:t>(4:3</a:t>
            </a:r>
            <a:r>
              <a:rPr lang="en-US" altLang="ko-KR" b="1" dirty="0" smtClean="0">
                <a:latin typeface="Arial" pitchFamily="34" charset="0"/>
                <a:cs typeface="Arial" pitchFamily="34" charset="0"/>
              </a:rPr>
              <a:t>)</a:t>
            </a:r>
            <a:endParaRPr lang="en-US" altLang="ko-KR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Content Placeholder 12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r>
              <a:rPr lang="en-US" altLang="ko-KR" dirty="0">
                <a:latin typeface="Arial" pitchFamily="34" charset="0"/>
                <a:cs typeface="Arial" pitchFamily="34" charset="0"/>
              </a:rPr>
              <a:t>This PowerPoint Template has clean and neutral design that can be adapted to any content and meets various market segments. With this many slides you are able to make a complete PowerPoint Presentation that best suit your needs. </a:t>
            </a:r>
          </a:p>
          <a:p>
            <a:pPr>
              <a:buFont typeface="Wingdings" pitchFamily="2" charset="2"/>
              <a:buChar char="ü"/>
            </a:pPr>
            <a:endParaRPr lang="en-US" altLang="ko-KR" dirty="0">
              <a:latin typeface="Arial" pitchFamily="34" charset="0"/>
              <a:cs typeface="Arial" pitchFamily="34" charset="0"/>
            </a:endParaRPr>
          </a:p>
          <a:p>
            <a:r>
              <a:rPr lang="en-US" altLang="ko-KR" dirty="0">
                <a:latin typeface="Arial" pitchFamily="34" charset="0"/>
                <a:cs typeface="Arial" pitchFamily="34" charset="0"/>
              </a:rPr>
              <a:t>This PowerPoint Template has clean and neutral design that can be adapted to any content and meets various market segments. With this many slides you are able to make a complete PowerPoint Presentation that best suit your needs.</a:t>
            </a:r>
          </a:p>
          <a:p>
            <a:endParaRPr lang="en-US" altLang="ko-KR" dirty="0">
              <a:latin typeface="Arial" pitchFamily="34" charset="0"/>
              <a:cs typeface="Arial" pitchFamily="34" charset="0"/>
            </a:endParaRPr>
          </a:p>
          <a:p>
            <a:r>
              <a:rPr lang="en-US" altLang="ko-KR" dirty="0">
                <a:latin typeface="Arial" pitchFamily="34" charset="0"/>
                <a:cs typeface="Arial" pitchFamily="34" charset="0"/>
              </a:rPr>
              <a:t>This PowerPoint Template has clean and neutral design that can be adapted to any content and meets various market segments. With this many slides you are able to make a complete PowerPoint Presentation that best suit your </a:t>
            </a:r>
            <a:r>
              <a:rPr lang="en-US" altLang="ko-KR" dirty="0" smtClean="0">
                <a:latin typeface="Arial" pitchFamily="34" charset="0"/>
                <a:cs typeface="Arial" pitchFamily="34" charset="0"/>
              </a:rPr>
              <a:t>needs. </a:t>
            </a:r>
          </a:p>
          <a:p>
            <a:endParaRPr lang="en-US" altLang="ko-KR" dirty="0">
              <a:latin typeface="Arial" pitchFamily="34" charset="0"/>
              <a:cs typeface="Arial" pitchFamily="34" charset="0"/>
            </a:endParaRPr>
          </a:p>
          <a:p>
            <a:r>
              <a:rPr lang="en-US" altLang="ko-KR" dirty="0" smtClean="0">
                <a:latin typeface="Arial" pitchFamily="34" charset="0"/>
                <a:cs typeface="Arial" pitchFamily="34" charset="0"/>
              </a:rPr>
              <a:t>This </a:t>
            </a:r>
            <a:r>
              <a:rPr lang="en-US" altLang="ko-KR" dirty="0">
                <a:latin typeface="Arial" pitchFamily="34" charset="0"/>
                <a:cs typeface="Arial" pitchFamily="34" charset="0"/>
              </a:rPr>
              <a:t>PowerPoint Template has clean and neutral design that can be adapted to any content and meets various market segments</a:t>
            </a:r>
            <a:r>
              <a:rPr lang="en-US" altLang="ko-KR" dirty="0" smtClean="0">
                <a:latin typeface="Arial" pitchFamily="34" charset="0"/>
                <a:cs typeface="Arial" pitchFamily="34" charset="0"/>
              </a:rPr>
              <a:t>.</a:t>
            </a:r>
            <a:endParaRPr lang="ko-KR" altLang="en-US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9674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c0fa12b0729f9886c256a580a6faea4871fc2857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488</TotalTime>
  <Words>331</Words>
  <Application>Microsoft Office PowerPoint</Application>
  <PresentationFormat>On-screen Show (4:3)</PresentationFormat>
  <Paragraphs>21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맑은 고딕</vt:lpstr>
      <vt:lpstr>Arial</vt:lpstr>
      <vt:lpstr>Calibri</vt:lpstr>
      <vt:lpstr>Wingdings</vt:lpstr>
      <vt:lpstr>Office Theme</vt:lpstr>
      <vt:lpstr>Custom Design</vt:lpstr>
      <vt:lpstr>PowerPoint Presentation</vt:lpstr>
      <vt:lpstr> Click to add title</vt:lpstr>
      <vt:lpstr> Click to add title</vt:lpstr>
    </vt:vector>
  </TitlesOfParts>
  <Company>www.Ghalamo.com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Registered User</dc:creator>
  <dc:description>www.Ghalamo.com</dc:description>
  <cp:lastModifiedBy>Mohammad</cp:lastModifiedBy>
  <cp:revision>28</cp:revision>
  <dcterms:created xsi:type="dcterms:W3CDTF">2014-04-01T16:35:38Z</dcterms:created>
  <dcterms:modified xsi:type="dcterms:W3CDTF">2016-02-27T21:20:26Z</dcterms:modified>
</cp:coreProperties>
</file>