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024" y="5805264"/>
            <a:ext cx="47880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16024" y="4653136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Free PPT Templates -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Free PPT Templates 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3caffca8b1043c5c1f4bc19fbe04eacb69ef8c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331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Click to add title</vt:lpstr>
      <vt:lpstr>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Mohammad</cp:lastModifiedBy>
  <cp:revision>28</cp:revision>
  <dcterms:created xsi:type="dcterms:W3CDTF">2014-04-01T16:35:38Z</dcterms:created>
  <dcterms:modified xsi:type="dcterms:W3CDTF">2016-02-27T21:16:13Z</dcterms:modified>
</cp:coreProperties>
</file>